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2" r:id="rId3"/>
    <p:sldId id="258" r:id="rId4"/>
    <p:sldId id="269" r:id="rId5"/>
    <p:sldId id="259" r:id="rId6"/>
    <p:sldId id="271" r:id="rId7"/>
    <p:sldId id="273" r:id="rId8"/>
    <p:sldId id="274" r:id="rId9"/>
    <p:sldId id="275" r:id="rId10"/>
    <p:sldId id="276" r:id="rId11"/>
    <p:sldId id="277" r:id="rId12"/>
    <p:sldId id="266" r:id="rId13"/>
    <p:sldId id="278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56" autoAdjust="0"/>
    <p:restoredTop sz="94660"/>
  </p:normalViewPr>
  <p:slideViewPr>
    <p:cSldViewPr snapToGrid="0">
      <p:cViewPr>
        <p:scale>
          <a:sx n="66" d="100"/>
          <a:sy n="66" d="100"/>
        </p:scale>
        <p:origin x="75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271DC2-49EC-4C8F-A6E7-D7833765E791}" type="doc">
      <dgm:prSet loTypeId="urn:microsoft.com/office/officeart/2005/8/layout/default" loCatId="list" qsTypeId="urn:microsoft.com/office/officeart/2005/8/quickstyle/3d2" qsCatId="3D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555691A-D0A2-4152-B04B-7E280401C731}">
      <dgm:prSet custT="1"/>
      <dgm:spPr/>
      <dgm:t>
        <a:bodyPr/>
        <a:lstStyle/>
        <a:p>
          <a:r>
            <a:rPr lang="en-US" sz="2000" b="0" i="0" baseline="0"/>
            <a:t>Focus on boosting New Sell conversions</a:t>
          </a:r>
          <a:endParaRPr lang="en-US" sz="2000"/>
        </a:p>
      </dgm:t>
    </dgm:pt>
    <dgm:pt modelId="{17AFD4FF-F498-4A27-899A-47D04D1D30FE}" type="parTrans" cxnId="{84F2B026-9BAA-4C1C-9B70-11B3E83EB9AE}">
      <dgm:prSet/>
      <dgm:spPr/>
      <dgm:t>
        <a:bodyPr/>
        <a:lstStyle/>
        <a:p>
          <a:endParaRPr lang="en-US"/>
        </a:p>
      </dgm:t>
    </dgm:pt>
    <dgm:pt modelId="{B60108EF-EDF6-4AE2-8675-A7440F8FBB79}" type="sibTrans" cxnId="{84F2B026-9BAA-4C1C-9B70-11B3E83EB9AE}">
      <dgm:prSet/>
      <dgm:spPr/>
      <dgm:t>
        <a:bodyPr/>
        <a:lstStyle/>
        <a:p>
          <a:endParaRPr lang="en-US"/>
        </a:p>
      </dgm:t>
    </dgm:pt>
    <dgm:pt modelId="{7E05E28D-162D-42F4-ACD7-09024C7ADFB2}">
      <dgm:prSet custT="1"/>
      <dgm:spPr/>
      <dgm:t>
        <a:bodyPr/>
        <a:lstStyle/>
        <a:p>
          <a:r>
            <a:rPr lang="en-US" sz="2000" b="0" i="0" baseline="0"/>
            <a:t>Improve invoice realization for Cross and New Sell</a:t>
          </a:r>
          <a:endParaRPr lang="en-US" sz="2000"/>
        </a:p>
      </dgm:t>
    </dgm:pt>
    <dgm:pt modelId="{577C1531-9D4D-4CC2-B6D3-4F487A9F80AE}" type="parTrans" cxnId="{7E2CBEF9-6698-4A52-B280-E90697176BE3}">
      <dgm:prSet/>
      <dgm:spPr/>
      <dgm:t>
        <a:bodyPr/>
        <a:lstStyle/>
        <a:p>
          <a:endParaRPr lang="en-US"/>
        </a:p>
      </dgm:t>
    </dgm:pt>
    <dgm:pt modelId="{26F0D9CC-2936-4ACC-B12B-C89C3DA9E427}" type="sibTrans" cxnId="{7E2CBEF9-6698-4A52-B280-E90697176BE3}">
      <dgm:prSet/>
      <dgm:spPr/>
      <dgm:t>
        <a:bodyPr/>
        <a:lstStyle/>
        <a:p>
          <a:endParaRPr lang="en-US"/>
        </a:p>
      </dgm:t>
    </dgm:pt>
    <dgm:pt modelId="{041CDD0C-6F6B-4DC9-8B83-01E4A6409DA9}">
      <dgm:prSet custT="1"/>
      <dgm:spPr/>
      <dgm:t>
        <a:bodyPr/>
        <a:lstStyle/>
        <a:p>
          <a:r>
            <a:rPr lang="en-US" sz="2000" b="0" i="0" baseline="0"/>
            <a:t>Leverage successful Renewal strategies across other categories</a:t>
          </a:r>
          <a:endParaRPr lang="en-US" sz="2000"/>
        </a:p>
      </dgm:t>
    </dgm:pt>
    <dgm:pt modelId="{3AA7AAE5-7C3D-420F-B09F-39B2F5699972}" type="parTrans" cxnId="{83815029-5E02-4C15-AE15-11090FD3447B}">
      <dgm:prSet/>
      <dgm:spPr/>
      <dgm:t>
        <a:bodyPr/>
        <a:lstStyle/>
        <a:p>
          <a:endParaRPr lang="en-US"/>
        </a:p>
      </dgm:t>
    </dgm:pt>
    <dgm:pt modelId="{C11C4B0A-B728-4A5C-AC60-03E17BA65B46}" type="sibTrans" cxnId="{83815029-5E02-4C15-AE15-11090FD3447B}">
      <dgm:prSet/>
      <dgm:spPr/>
      <dgm:t>
        <a:bodyPr/>
        <a:lstStyle/>
        <a:p>
          <a:endParaRPr lang="en-US"/>
        </a:p>
      </dgm:t>
    </dgm:pt>
    <dgm:pt modelId="{C0C8B390-CC15-4C19-86A3-0187C1239C34}">
      <dgm:prSet custT="1"/>
      <dgm:spPr/>
      <dgm:t>
        <a:bodyPr/>
        <a:lstStyle/>
        <a:p>
          <a:r>
            <a:rPr lang="en-US" sz="2000" b="0" i="0" baseline="0" dirty="0"/>
            <a:t>Prioritize high-value opportunities (top 4)</a:t>
          </a:r>
          <a:endParaRPr lang="en-US" sz="2000" dirty="0"/>
        </a:p>
      </dgm:t>
    </dgm:pt>
    <dgm:pt modelId="{FF9AF31F-F8D2-4C7D-8876-DA2804D337A9}" type="parTrans" cxnId="{FA089A10-A47E-4ED6-8F17-1B274F428BB3}">
      <dgm:prSet/>
      <dgm:spPr/>
      <dgm:t>
        <a:bodyPr/>
        <a:lstStyle/>
        <a:p>
          <a:endParaRPr lang="en-US"/>
        </a:p>
      </dgm:t>
    </dgm:pt>
    <dgm:pt modelId="{AC021645-03BE-4AC0-AE30-04B6832B0617}" type="sibTrans" cxnId="{FA089A10-A47E-4ED6-8F17-1B274F428BB3}">
      <dgm:prSet/>
      <dgm:spPr/>
      <dgm:t>
        <a:bodyPr/>
        <a:lstStyle/>
        <a:p>
          <a:endParaRPr lang="en-US"/>
        </a:p>
      </dgm:t>
    </dgm:pt>
    <dgm:pt modelId="{CF6855AA-1129-42A7-B086-F5DA1F3577A3}" type="pres">
      <dgm:prSet presAssocID="{15271DC2-49EC-4C8F-A6E7-D7833765E791}" presName="diagram" presStyleCnt="0">
        <dgm:presLayoutVars>
          <dgm:dir/>
          <dgm:resizeHandles val="exact"/>
        </dgm:presLayoutVars>
      </dgm:prSet>
      <dgm:spPr/>
    </dgm:pt>
    <dgm:pt modelId="{86998623-0264-49EC-9752-A5A05BA5410D}" type="pres">
      <dgm:prSet presAssocID="{E555691A-D0A2-4152-B04B-7E280401C731}" presName="node" presStyleLbl="node1" presStyleIdx="0" presStyleCnt="4">
        <dgm:presLayoutVars>
          <dgm:bulletEnabled val="1"/>
        </dgm:presLayoutVars>
      </dgm:prSet>
      <dgm:spPr/>
    </dgm:pt>
    <dgm:pt modelId="{83F48F5E-9F57-4C60-9D99-5042F3FC03DD}" type="pres">
      <dgm:prSet presAssocID="{B60108EF-EDF6-4AE2-8675-A7440F8FBB79}" presName="sibTrans" presStyleCnt="0"/>
      <dgm:spPr/>
    </dgm:pt>
    <dgm:pt modelId="{CB42CBE4-8865-4C3B-8DB5-3FAFBEA770C8}" type="pres">
      <dgm:prSet presAssocID="{7E05E28D-162D-42F4-ACD7-09024C7ADFB2}" presName="node" presStyleLbl="node1" presStyleIdx="1" presStyleCnt="4">
        <dgm:presLayoutVars>
          <dgm:bulletEnabled val="1"/>
        </dgm:presLayoutVars>
      </dgm:prSet>
      <dgm:spPr/>
    </dgm:pt>
    <dgm:pt modelId="{46ABEE67-A2FD-4E92-A15F-3612D41C573A}" type="pres">
      <dgm:prSet presAssocID="{26F0D9CC-2936-4ACC-B12B-C89C3DA9E427}" presName="sibTrans" presStyleCnt="0"/>
      <dgm:spPr/>
    </dgm:pt>
    <dgm:pt modelId="{744E4AFA-321A-4CCD-A0A7-06C363267F41}" type="pres">
      <dgm:prSet presAssocID="{041CDD0C-6F6B-4DC9-8B83-01E4A6409DA9}" presName="node" presStyleLbl="node1" presStyleIdx="2" presStyleCnt="4">
        <dgm:presLayoutVars>
          <dgm:bulletEnabled val="1"/>
        </dgm:presLayoutVars>
      </dgm:prSet>
      <dgm:spPr/>
    </dgm:pt>
    <dgm:pt modelId="{548AA7AE-6B56-41DC-A07A-494525F7DB84}" type="pres">
      <dgm:prSet presAssocID="{C11C4B0A-B728-4A5C-AC60-03E17BA65B46}" presName="sibTrans" presStyleCnt="0"/>
      <dgm:spPr/>
    </dgm:pt>
    <dgm:pt modelId="{AF9721FB-4E12-405D-A70A-3BE8DFE6ED7F}" type="pres">
      <dgm:prSet presAssocID="{C0C8B390-CC15-4C19-86A3-0187C1239C34}" presName="node" presStyleLbl="node1" presStyleIdx="3" presStyleCnt="4">
        <dgm:presLayoutVars>
          <dgm:bulletEnabled val="1"/>
        </dgm:presLayoutVars>
      </dgm:prSet>
      <dgm:spPr/>
    </dgm:pt>
  </dgm:ptLst>
  <dgm:cxnLst>
    <dgm:cxn modelId="{FA089A10-A47E-4ED6-8F17-1B274F428BB3}" srcId="{15271DC2-49EC-4C8F-A6E7-D7833765E791}" destId="{C0C8B390-CC15-4C19-86A3-0187C1239C34}" srcOrd="3" destOrd="0" parTransId="{FF9AF31F-F8D2-4C7D-8876-DA2804D337A9}" sibTransId="{AC021645-03BE-4AC0-AE30-04B6832B0617}"/>
    <dgm:cxn modelId="{84F2B026-9BAA-4C1C-9B70-11B3E83EB9AE}" srcId="{15271DC2-49EC-4C8F-A6E7-D7833765E791}" destId="{E555691A-D0A2-4152-B04B-7E280401C731}" srcOrd="0" destOrd="0" parTransId="{17AFD4FF-F498-4A27-899A-47D04D1D30FE}" sibTransId="{B60108EF-EDF6-4AE2-8675-A7440F8FBB79}"/>
    <dgm:cxn modelId="{83815029-5E02-4C15-AE15-11090FD3447B}" srcId="{15271DC2-49EC-4C8F-A6E7-D7833765E791}" destId="{041CDD0C-6F6B-4DC9-8B83-01E4A6409DA9}" srcOrd="2" destOrd="0" parTransId="{3AA7AAE5-7C3D-420F-B09F-39B2F5699972}" sibTransId="{C11C4B0A-B728-4A5C-AC60-03E17BA65B46}"/>
    <dgm:cxn modelId="{2EE3C043-FDC7-4D40-B5B1-D9868A2651AD}" type="presOf" srcId="{C0C8B390-CC15-4C19-86A3-0187C1239C34}" destId="{AF9721FB-4E12-405D-A70A-3BE8DFE6ED7F}" srcOrd="0" destOrd="0" presId="urn:microsoft.com/office/officeart/2005/8/layout/default"/>
    <dgm:cxn modelId="{6BED8757-0A34-4260-A114-7EC9B20C4739}" type="presOf" srcId="{7E05E28D-162D-42F4-ACD7-09024C7ADFB2}" destId="{CB42CBE4-8865-4C3B-8DB5-3FAFBEA770C8}" srcOrd="0" destOrd="0" presId="urn:microsoft.com/office/officeart/2005/8/layout/default"/>
    <dgm:cxn modelId="{0D311695-E8C9-4959-9E37-792FBA38B71E}" type="presOf" srcId="{E555691A-D0A2-4152-B04B-7E280401C731}" destId="{86998623-0264-49EC-9752-A5A05BA5410D}" srcOrd="0" destOrd="0" presId="urn:microsoft.com/office/officeart/2005/8/layout/default"/>
    <dgm:cxn modelId="{77AC6BC5-62AE-4674-9E03-87C51E6869B8}" type="presOf" srcId="{041CDD0C-6F6B-4DC9-8B83-01E4A6409DA9}" destId="{744E4AFA-321A-4CCD-A0A7-06C363267F41}" srcOrd="0" destOrd="0" presId="urn:microsoft.com/office/officeart/2005/8/layout/default"/>
    <dgm:cxn modelId="{6D353BCB-614A-4702-BB1E-8C673FA59B9E}" type="presOf" srcId="{15271DC2-49EC-4C8F-A6E7-D7833765E791}" destId="{CF6855AA-1129-42A7-B086-F5DA1F3577A3}" srcOrd="0" destOrd="0" presId="urn:microsoft.com/office/officeart/2005/8/layout/default"/>
    <dgm:cxn modelId="{7E2CBEF9-6698-4A52-B280-E90697176BE3}" srcId="{15271DC2-49EC-4C8F-A6E7-D7833765E791}" destId="{7E05E28D-162D-42F4-ACD7-09024C7ADFB2}" srcOrd="1" destOrd="0" parTransId="{577C1531-9D4D-4CC2-B6D3-4F487A9F80AE}" sibTransId="{26F0D9CC-2936-4ACC-B12B-C89C3DA9E427}"/>
    <dgm:cxn modelId="{58DD12AA-4E6D-4FBF-ACE1-64C2B990D1C1}" type="presParOf" srcId="{CF6855AA-1129-42A7-B086-F5DA1F3577A3}" destId="{86998623-0264-49EC-9752-A5A05BA5410D}" srcOrd="0" destOrd="0" presId="urn:microsoft.com/office/officeart/2005/8/layout/default"/>
    <dgm:cxn modelId="{DA1676FC-18E7-4F74-A5EF-28877ECB902A}" type="presParOf" srcId="{CF6855AA-1129-42A7-B086-F5DA1F3577A3}" destId="{83F48F5E-9F57-4C60-9D99-5042F3FC03DD}" srcOrd="1" destOrd="0" presId="urn:microsoft.com/office/officeart/2005/8/layout/default"/>
    <dgm:cxn modelId="{AD849D6F-12DC-40A6-B062-9F22AD53B5C7}" type="presParOf" srcId="{CF6855AA-1129-42A7-B086-F5DA1F3577A3}" destId="{CB42CBE4-8865-4C3B-8DB5-3FAFBEA770C8}" srcOrd="2" destOrd="0" presId="urn:microsoft.com/office/officeart/2005/8/layout/default"/>
    <dgm:cxn modelId="{BAF2E930-E39E-4773-8F4C-EC1859DAEF10}" type="presParOf" srcId="{CF6855AA-1129-42A7-B086-F5DA1F3577A3}" destId="{46ABEE67-A2FD-4E92-A15F-3612D41C573A}" srcOrd="3" destOrd="0" presId="urn:microsoft.com/office/officeart/2005/8/layout/default"/>
    <dgm:cxn modelId="{C979B945-090D-4EE4-BCA9-4AC37139EB83}" type="presParOf" srcId="{CF6855AA-1129-42A7-B086-F5DA1F3577A3}" destId="{744E4AFA-321A-4CCD-A0A7-06C363267F41}" srcOrd="4" destOrd="0" presId="urn:microsoft.com/office/officeart/2005/8/layout/default"/>
    <dgm:cxn modelId="{CBC1BC50-95A7-4D0F-BFAD-D63D6E01CE3F}" type="presParOf" srcId="{CF6855AA-1129-42A7-B086-F5DA1F3577A3}" destId="{548AA7AE-6B56-41DC-A07A-494525F7DB84}" srcOrd="5" destOrd="0" presId="urn:microsoft.com/office/officeart/2005/8/layout/default"/>
    <dgm:cxn modelId="{E9D5C44C-ADAB-4A90-8E61-A22683813BFF}" type="presParOf" srcId="{CF6855AA-1129-42A7-B086-F5DA1F3577A3}" destId="{AF9721FB-4E12-405D-A70A-3BE8DFE6ED7F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998623-0264-49EC-9752-A5A05BA5410D}">
      <dsp:nvSpPr>
        <dsp:cNvPr id="0" name=""/>
        <dsp:cNvSpPr/>
      </dsp:nvSpPr>
      <dsp:spPr>
        <a:xfrm>
          <a:off x="1606431" y="2918"/>
          <a:ext cx="3390458" cy="2034275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baseline="0"/>
            <a:t>Focus on boosting New Sell conversions</a:t>
          </a:r>
          <a:endParaRPr lang="en-US" sz="2000" kern="1200"/>
        </a:p>
      </dsp:txBody>
      <dsp:txXfrm>
        <a:off x="1606431" y="2918"/>
        <a:ext cx="3390458" cy="2034275"/>
      </dsp:txXfrm>
    </dsp:sp>
    <dsp:sp modelId="{CB42CBE4-8865-4C3B-8DB5-3FAFBEA770C8}">
      <dsp:nvSpPr>
        <dsp:cNvPr id="0" name=""/>
        <dsp:cNvSpPr/>
      </dsp:nvSpPr>
      <dsp:spPr>
        <a:xfrm>
          <a:off x="5335936" y="2918"/>
          <a:ext cx="3390458" cy="2034275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baseline="0"/>
            <a:t>Improve invoice realization for Cross and New Sell</a:t>
          </a:r>
          <a:endParaRPr lang="en-US" sz="2000" kern="1200"/>
        </a:p>
      </dsp:txBody>
      <dsp:txXfrm>
        <a:off x="5335936" y="2918"/>
        <a:ext cx="3390458" cy="2034275"/>
      </dsp:txXfrm>
    </dsp:sp>
    <dsp:sp modelId="{744E4AFA-321A-4CCD-A0A7-06C363267F41}">
      <dsp:nvSpPr>
        <dsp:cNvPr id="0" name=""/>
        <dsp:cNvSpPr/>
      </dsp:nvSpPr>
      <dsp:spPr>
        <a:xfrm>
          <a:off x="1606431" y="2376239"/>
          <a:ext cx="3390458" cy="2034275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baseline="0"/>
            <a:t>Leverage successful Renewal strategies across other categories</a:t>
          </a:r>
          <a:endParaRPr lang="en-US" sz="2000" kern="1200"/>
        </a:p>
      </dsp:txBody>
      <dsp:txXfrm>
        <a:off x="1606431" y="2376239"/>
        <a:ext cx="3390458" cy="2034275"/>
      </dsp:txXfrm>
    </dsp:sp>
    <dsp:sp modelId="{AF9721FB-4E12-405D-A70A-3BE8DFE6ED7F}">
      <dsp:nvSpPr>
        <dsp:cNvPr id="0" name=""/>
        <dsp:cNvSpPr/>
      </dsp:nvSpPr>
      <dsp:spPr>
        <a:xfrm>
          <a:off x="5335936" y="2376239"/>
          <a:ext cx="3390458" cy="2034275"/>
        </a:xfrm>
        <a:prstGeom prst="rect">
          <a:avLst/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kern="1200" baseline="0" dirty="0"/>
            <a:t>Prioritize high-value opportunities (top 4)</a:t>
          </a:r>
          <a:endParaRPr lang="en-US" sz="2000" kern="1200" dirty="0"/>
        </a:p>
      </dsp:txBody>
      <dsp:txXfrm>
        <a:off x="5335936" y="2376239"/>
        <a:ext cx="3390458" cy="20342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6DA47-8815-3313-D4C5-1F0AAF5A40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556326-3FD3-C78B-6E5A-215A011D69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28F806-5639-DC96-5499-693A60015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3EBDE-C157-46E0-837F-CC85F055F6FA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C50322-8D0A-A4B6-AF8F-D6CB99CB6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866E0-A480-CE1B-78FC-929015A4D8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BCF0CB-D7B8-4002-B28A-1A5400BEB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7311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BF7AF-ACFE-D550-F61D-E057322E4A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5BD96C-35A3-DDF4-2413-7AE32B1225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FCA65D-C1BC-76A9-9D26-6EA8B3B86E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3EBDE-C157-46E0-837F-CC85F055F6FA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96457C-194E-336C-0237-64664123D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49B553-FB86-E4F0-6E29-1275169D5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BCF0CB-D7B8-4002-B28A-1A5400BEB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901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22E3C1-BB05-F132-B3D2-0BFF0B34E5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86D105-7178-C0F1-CA18-C93EDE15FB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D4576-A48E-4FB9-FC0B-9D01C06AE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3EBDE-C157-46E0-837F-CC85F055F6FA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D89CA0-9579-0110-86F5-F649ABD67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323086-FED0-2907-4F23-1B607B36D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BCF0CB-D7B8-4002-B28A-1A5400BEB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8536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555D52C8-C6BF-4724-AEE1-22C74E0D08FA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2AA02C4B-906C-4E80-A5CC-5DE1E151D8A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rgbClr val="001F23">
                  <a:lumMod val="34000"/>
                </a:srgbClr>
              </a:gs>
              <a:gs pos="100000">
                <a:srgbClr val="001F23">
                  <a:lumMod val="99000"/>
                  <a:lumOff val="1000"/>
                </a:srgbClr>
              </a:gs>
            </a:gsLst>
            <a:lin ang="13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3" name="Picture 2">
            <a:extLst>
              <a:ext uri="{2A20632C-28B4-406E-A99D-58F8A52D9607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0134DE7A-B075-4780-B057-B7C9DD820D92}"/>
              </a:ext>
            </a:extLst>
          </p:cNvPr>
          <p:cNvPicPr>
            <a:picLocks/>
          </p:cNvPicPr>
          <p:nvPr userDrawn="1"/>
        </p:nvPicPr>
        <p:blipFill>
          <a:blip r:embed="rId3">
            <a:alphaModFix amt="55000"/>
          </a:blip>
          <a:srcRect l="32960" t="78230" r="1932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4" name="Rectangle 3">
            <a:extLst>
              <a:ext uri="{A568CDA1-8F41-4199-BC46-6C054DF95A57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6BC3C394-2EAF-4912-B5A8-9A1B775791F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rgbClr val="001F23">
                  <a:alpha val="0"/>
                </a:srgbClr>
              </a:gs>
              <a:gs pos="100000">
                <a:srgbClr val="001F23">
                  <a:alpha val="80000"/>
                  <a:lumMod val="99000"/>
                  <a:lumOff val="1000"/>
                </a:srgbClr>
              </a:gs>
            </a:gsLst>
            <a:lin ang="13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5" name="Picture Placeholder 31">
            <a:extLst>
              <a:ext uri="{046E51BC-4315-4F00-BCC7-1510A4981A1B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EABD1A1B-9B7B-40EF-A13E-850331753D1B}"/>
              </a:ext>
            </a:extLst>
          </p:cNvPr>
          <p:cNvSpPr>
            <a:spLocks noGrp="1" noChangeAspect="1"/>
          </p:cNvSpPr>
          <p:nvPr>
            <p:ph type="pic"/>
          </p:nvPr>
        </p:nvSpPr>
        <p:spPr>
          <a:xfrm>
            <a:off x="9144000" y="5207000"/>
            <a:ext cx="2032000" cy="914400"/>
          </a:xfrm>
        </p:spPr>
        <p:txBody>
          <a:bodyPr rtlCol="0" anchor="b"/>
          <a:lstStyle>
            <a:lvl1pPr marL="0" lvl="0" indent="0" algn="ctr">
              <a:buNone/>
              <a:defRPr lang="en-US" dirty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Logo Here</a:t>
            </a:r>
          </a:p>
        </p:txBody>
      </p:sp>
      <p:sp>
        <p:nvSpPr>
          <p:cNvPr id="6" name="Date Placeholder 1">
            <a:extLst>
              <a:ext uri="{F4CB272F-EA72-4EFB-B39D-2C429C0ACD73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712C7D14-5690-4FB0-9C59-8AA159E29D80}"/>
              </a:ext>
            </a:extLst>
          </p:cNvPr>
          <p:cNvSpPr>
            <a:spLocks noGrp="1"/>
          </p:cNvSpPr>
          <p:nvPr>
            <p:ph type="dt" sz="half" idx="1"/>
          </p:nvPr>
        </p:nvSpPr>
        <p:spPr>
          <a:xfrm>
            <a:off x="1016000" y="6260044"/>
            <a:ext cx="2186093" cy="381000"/>
          </a:xfrm>
          <a:prstGeom prst="rect">
            <a:avLst/>
          </a:prstGeom>
        </p:spPr>
        <p:txBody>
          <a:bodyPr lIns="91440" tIns="45720" rIns="91440" bIns="45720" rtlCol="0" anchor="ctr"/>
          <a:lstStyle>
            <a:lvl1pPr lvl="0" algn="l">
              <a:defRPr lang="en-US" sz="800" b="0" i="0" dirty="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Date</a:t>
            </a:r>
          </a:p>
        </p:txBody>
      </p:sp>
      <p:sp>
        <p:nvSpPr>
          <p:cNvPr id="7" name="Footer Placeholder 1">
            <a:extLst>
              <a:ext uri="{555DC979-E2C4-4BA3-9B17-592803DD4003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032B4726-A34E-4139-8EF9-CCFDCDB3314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3327400" y="6248400"/>
            <a:ext cx="6908800" cy="381000"/>
          </a:xfrm>
          <a:prstGeom prst="rect">
            <a:avLst/>
          </a:prstGeom>
        </p:spPr>
        <p:txBody>
          <a:bodyPr lIns="91440" tIns="45720" rIns="91440" bIns="45720" rtlCol="0" anchor="ctr"/>
          <a:lstStyle>
            <a:lvl1pPr lvl="0" algn="ctr">
              <a:defRPr lang="en-US" sz="800" b="0" i="0" dirty="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Footer</a:t>
            </a:r>
          </a:p>
        </p:txBody>
      </p:sp>
      <p:sp>
        <p:nvSpPr>
          <p:cNvPr id="8" name="Slide Number Placeholder 5">
            <a:extLst>
              <a:ext uri="{C9EB4334-2C68-4F2E-8EFB-2CA2A7A03E43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018D668A-1C23-4AD8-9CDC-2265E6399B7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08000" y="6356350"/>
            <a:ext cx="2743200" cy="3651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lvl="0" algn="l">
              <a:defRPr lang="en-US" sz="1067" dirty="0">
                <a:solidFill>
                  <a:srgbClr val="B28C00"/>
                </a:solidFill>
                <a:latin typeface="Oswald"/>
              </a:defRPr>
            </a:lvl1pPr>
          </a:lstStyle>
          <a:p>
            <a:r>
              <a:rPr lang="en-US" dirty="0"/>
              <a:t>&lt;#&gt;</a:t>
            </a:r>
          </a:p>
        </p:txBody>
      </p:sp>
      <p:sp>
        <p:nvSpPr>
          <p:cNvPr id="9" name="Title 1">
            <a:extLst>
              <a:ext uri="{1559E9B9-2897-41E9-92FC-3C86D0F3462C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9ECB5EB3-2597-4414-925F-AF4F4413E29C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1168400" y="1066800"/>
            <a:ext cx="5334000" cy="2849232"/>
          </a:xfrm>
        </p:spPr>
        <p:txBody>
          <a:bodyPr lIns="0" tIns="0" rIns="0" bIns="0" rtlCol="0" anchor="b">
            <a:noAutofit/>
          </a:bodyPr>
          <a:lstStyle>
            <a:lvl1pPr lvl="0" algn="l">
              <a:lnSpc>
                <a:spcPct val="100000"/>
              </a:lnSpc>
              <a:defRPr lang="en-US" sz="6400" b="0" dirty="0">
                <a:solidFill>
                  <a:srgbClr val="B28C00"/>
                </a:solidFill>
                <a:latin typeface="+mj-lt"/>
              </a:defRPr>
            </a:lvl1pPr>
          </a:lstStyle>
          <a:p>
            <a:r>
              <a:rPr lang="en-US" dirty="0"/>
              <a:t>Insert title</a:t>
            </a:r>
          </a:p>
        </p:txBody>
      </p:sp>
      <p:sp>
        <p:nvSpPr>
          <p:cNvPr id="10" name="Subtitle 2">
            <a:extLst>
              <a:ext uri="{11FB34B2-0800-413A-9ABA-84F5534BC0C3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860DBBB5-0F85-4DE9-B814-CF4194B0B3B1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1168400" y="4006240"/>
            <a:ext cx="5334000" cy="2001443"/>
          </a:xfrm>
        </p:spPr>
        <p:txBody>
          <a:bodyPr lIns="0" tIns="0" rIns="0" bIns="0" rtlCol="0"/>
          <a:lstStyle>
            <a:lvl1pPr marL="0" lvl="0" indent="0" algn="l">
              <a:lnSpc>
                <a:spcPct val="100000"/>
              </a:lnSpc>
              <a:buNone/>
              <a:defRPr lang="en-US" sz="2133" dirty="0">
                <a:solidFill>
                  <a:schemeClr val="bg1"/>
                </a:solidFill>
                <a:latin typeface="Calibri-extra_light"/>
              </a:defRPr>
            </a:lvl1pPr>
            <a:lvl2pPr marL="609585" lvl="1" indent="0" algn="ctr">
              <a:buNone/>
              <a:defRPr lang="en-US" sz="2667" dirty="0"/>
            </a:lvl2pPr>
            <a:lvl3pPr marL="1219170" lvl="2" indent="0" algn="ctr">
              <a:buNone/>
              <a:defRPr lang="en-US" sz="2400" dirty="0"/>
            </a:lvl3pPr>
            <a:lvl4pPr marL="1828754" lvl="3" indent="0" algn="ctr">
              <a:buNone/>
              <a:defRPr lang="en-US" sz="2133" dirty="0"/>
            </a:lvl4pPr>
            <a:lvl5pPr marL="2438339" lvl="4" indent="0" algn="ctr">
              <a:buNone/>
              <a:defRPr lang="en-US" sz="2133" dirty="0"/>
            </a:lvl5pPr>
            <a:lvl6pPr marL="3047924" lvl="5" indent="0" algn="ctr">
              <a:buNone/>
              <a:defRPr lang="en-US" sz="2133" dirty="0"/>
            </a:lvl6pPr>
            <a:lvl7pPr marL="3657509" lvl="6" indent="0" algn="ctr">
              <a:buNone/>
              <a:defRPr lang="en-US" sz="2133" dirty="0"/>
            </a:lvl7pPr>
            <a:lvl8pPr marL="4267093" lvl="7" indent="0" algn="ctr">
              <a:buNone/>
              <a:defRPr lang="en-US" sz="2133" dirty="0"/>
            </a:lvl8pPr>
            <a:lvl9pPr marL="4876678" lvl="8" indent="0" algn="ctr">
              <a:buNone/>
              <a:defRPr lang="en-US" sz="2133" dirty="0"/>
            </a:lvl9pPr>
          </a:lstStyle>
          <a:p>
            <a:r>
              <a:rPr lang="en-US" dirty="0"/>
              <a:t>Add a subtitle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29413329"/>
      </p:ext>
      <p:ext uri="{9B21A6D2-DA7D-4041-954C-9AC9A704DB50}">
        <p14:creationId xmlns:p14="http://schemas.microsoft.com/office/powerpoint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val="17418724026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29AE3E40-E7E6-4CDC-A2A3-845905799C76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25AC6E41-F6D9-4EBD-A8BF-DBFEE660C49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rgbClr val="001F23">
                  <a:lumMod val="34000"/>
                </a:srgbClr>
              </a:gs>
              <a:gs pos="100000">
                <a:srgbClr val="001F23">
                  <a:lumMod val="99000"/>
                  <a:lumOff val="1000"/>
                </a:srgbClr>
              </a:gs>
            </a:gsLst>
            <a:lin ang="13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3" name="Title 1">
            <a:extLst>
              <a:ext uri="{1C42D0F1-D8DF-4654-9BDB-069E4FABF7D6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0D8DA7FB-CF8F-41F9-B8DD-2525223B1F4F}"/>
              </a:ext>
            </a:extLst>
          </p:cNvPr>
          <p:cNvSpPr>
            <a:spLocks noGrp="1"/>
          </p:cNvSpPr>
          <p:nvPr>
            <p:ph type="title" idx="10"/>
          </p:nvPr>
        </p:nvSpPr>
        <p:spPr>
          <a:xfrm>
            <a:off x="508001" y="508000"/>
            <a:ext cx="11178108" cy="1016000"/>
          </a:xfrm>
        </p:spPr>
        <p:txBody>
          <a:bodyPr lIns="0" tIns="0" rIns="0" bIns="0" rtlCol="0" anchor="b">
            <a:noAutofit/>
          </a:bodyPr>
          <a:lstStyle>
            <a:lvl1pPr lvl="0">
              <a:lnSpc>
                <a:spcPct val="100000"/>
              </a:lnSpc>
              <a:defRPr lang="en-US" sz="4800" b="0" dirty="0">
                <a:latin typeface="+mj-lt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4" name="Content Placeholder 2">
            <a:extLst>
              <a:ext uri="{6BC28D57-368A-4A3B-8204-866146FBC93E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0FB4E79E-69FE-4AD9-9D9A-34EDA1BEBF2C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508000" y="2032000"/>
            <a:ext cx="8890000" cy="3810000"/>
          </a:xfrm>
        </p:spPr>
        <p:txBody>
          <a:bodyPr lIns="0" tIns="0" rIns="0" bIns="0" rtlCol="0"/>
          <a:lstStyle>
            <a:lvl1pPr marL="0" marR="0" lvl="0" indent="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Clr>
                <a:srgbClr val="B28C00"/>
              </a:buClr>
              <a:buFont typeface="Arial"/>
              <a:buNone/>
              <a:defRPr lang="en-US" sz="2667" dirty="0">
                <a:solidFill>
                  <a:schemeClr val="bg1"/>
                </a:solidFill>
                <a:latin typeface="Calibri-extra_light"/>
              </a:defRPr>
            </a:lvl1pPr>
            <a:lvl2pPr lvl="1">
              <a:defRPr lang="en-US" dirty="0">
                <a:solidFill>
                  <a:schemeClr val="bg1"/>
                </a:solidFill>
              </a:defRPr>
            </a:lvl2pPr>
            <a:lvl3pPr lvl="2">
              <a:defRPr lang="en-US" dirty="0">
                <a:solidFill>
                  <a:schemeClr val="bg1"/>
                </a:solidFill>
              </a:defRPr>
            </a:lvl3pPr>
          </a:lstStyle>
          <a:p>
            <a:pPr marL="0" marR="0" lvl="0" indent="0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rgbClr val="B28C00"/>
              </a:buClr>
              <a:buFont typeface="Arial"/>
              <a:buNone/>
            </a:pPr>
            <a:r>
              <a:rPr lang="en-US" dirty="0"/>
              <a:t>Add description</a:t>
            </a:r>
          </a:p>
          <a:p>
            <a:pPr lvl="0"/>
            <a:endParaRPr lang="en-US" dirty="0"/>
          </a:p>
        </p:txBody>
      </p:sp>
      <p:sp>
        <p:nvSpPr>
          <p:cNvPr id="5" name="Slide Number Placeholder 5">
            <a:extLst>
              <a:ext uri="{972BA868-DB00-4060-8F93-D03F64FA6204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45BF939A-35D4-4B24-990F-FE9D1D1C8D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36CE48AB-FA33-4D72-9B98-121664FFC69C}" type="slidenum">
              <a:t>‹#›</a:t>
            </a:fld>
            <a:endParaRPr lang="en-US" dirty="0"/>
          </a:p>
        </p:txBody>
      </p:sp>
      <p:sp>
        <p:nvSpPr>
          <p:cNvPr id="6" name="Picture Placeholder 31">
            <a:extLst>
              <a:ext uri="{9ABB93F6-7B0F-473E-B3DC-FA006011365F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FB65B216-A55B-415B-A520-D3123851EC02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10096499" y="6067425"/>
            <a:ext cx="1448271" cy="524060"/>
          </a:xfrm>
        </p:spPr>
        <p:txBody>
          <a:bodyPr rtlCol="0" anchor="b">
            <a:normAutofit/>
          </a:bodyPr>
          <a:lstStyle>
            <a:lvl1pPr marL="0" lvl="0" indent="0" algn="ctr">
              <a:buNone/>
              <a:defRPr lang="en-US" sz="1200" dirty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Logo Here</a:t>
            </a:r>
          </a:p>
        </p:txBody>
      </p:sp>
      <p:sp>
        <p:nvSpPr>
          <p:cNvPr id="7" name="Date Placeholder 1">
            <a:extLst>
              <a:ext uri="{12FEC49B-AAE0-4A88-A542-AF9ADD1D7F82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8A358BA5-236C-4555-B32B-A79C453B41C2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16000" y="6260044"/>
            <a:ext cx="2186093" cy="381000"/>
          </a:xfrm>
          <a:prstGeom prst="rect">
            <a:avLst/>
          </a:prstGeom>
        </p:spPr>
        <p:txBody>
          <a:bodyPr lIns="91440" tIns="45720" rIns="91440" bIns="45720" rtlCol="0" anchor="ctr"/>
          <a:lstStyle>
            <a:lvl1pPr lvl="0" algn="l">
              <a:defRPr lang="en-US" sz="800" b="0" i="0" dirty="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Date</a:t>
            </a:r>
          </a:p>
        </p:txBody>
      </p:sp>
      <p:sp>
        <p:nvSpPr>
          <p:cNvPr id="8" name="Footer Placeholder 1">
            <a:extLst>
              <a:ext uri="{DF0FDCC5-8140-4AD0-A65C-AB2E3B5443DB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4EFD1488-D4FE-491D-8F9C-9F389861895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327400" y="6248400"/>
            <a:ext cx="6908800" cy="381000"/>
          </a:xfrm>
          <a:prstGeom prst="rect">
            <a:avLst/>
          </a:prstGeom>
        </p:spPr>
        <p:txBody>
          <a:bodyPr lIns="91440" tIns="45720" rIns="91440" bIns="45720" rtlCol="0" anchor="ctr"/>
          <a:lstStyle>
            <a:lvl1pPr lvl="0" algn="ctr">
              <a:defRPr lang="en-US" sz="800" b="0" i="0" dirty="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Footer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831204"/>
      </p:ext>
      <p:ext uri="{C7CF4E3B-E721-4C3C-B421-5914CC009A80}">
        <p14:creationId xmlns:p14="http://schemas.microsoft.com/office/powerpoint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val="17418724026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6E2A7586-E98D-4D96-8DD2-EE5D325E0CDA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B202A9A4-2C74-49D3-AB1C-F3AEB70A15D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rgbClr val="001F23">
                  <a:lumMod val="34000"/>
                </a:srgbClr>
              </a:gs>
              <a:gs pos="100000">
                <a:srgbClr val="001F23">
                  <a:lumMod val="99000"/>
                  <a:lumOff val="1000"/>
                </a:srgbClr>
              </a:gs>
            </a:gsLst>
            <a:lin ang="13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3" name="Rectangle 9">
            <a:extLst>
              <a:ext uri="{E7D57AB4-E9E3-44D6-B867-37CDE52567E4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A3BC9F78-ABDA-4E0D-8E1B-5643BB1D7E9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rgbClr val="001F23">
                  <a:alpha val="0"/>
                </a:srgbClr>
              </a:gs>
              <a:gs pos="100000">
                <a:srgbClr val="001F23">
                  <a:alpha val="80000"/>
                  <a:lumMod val="99000"/>
                  <a:lumOff val="1000"/>
                </a:srgbClr>
              </a:gs>
            </a:gsLst>
            <a:lin ang="13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4" name="Title 1">
            <a:extLst>
              <a:ext uri="{E77787F0-8B22-46A3-9101-1349D67D61B6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3140FFD7-62F1-491E-85E3-C72B9F223625}"/>
              </a:ext>
            </a:extLst>
          </p:cNvPr>
          <p:cNvSpPr>
            <a:spLocks noGrp="1"/>
          </p:cNvSpPr>
          <p:nvPr>
            <p:ph type="title" idx="10"/>
          </p:nvPr>
        </p:nvSpPr>
        <p:spPr>
          <a:xfrm>
            <a:off x="508000" y="508000"/>
            <a:ext cx="5080000" cy="1016000"/>
          </a:xfrm>
        </p:spPr>
        <p:txBody>
          <a:bodyPr rtlCol="0" anchor="b">
            <a:noAutofit/>
          </a:bodyPr>
          <a:lstStyle>
            <a:lvl1pPr lvl="0">
              <a:lnSpc>
                <a:spcPct val="100000"/>
              </a:lnSpc>
              <a:defRPr lang="en-US" sz="4800" b="0" dirty="0">
                <a:latin typeface="+mj-lt"/>
              </a:defRPr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5" name="Content Placeholder 2">
            <a:extLst>
              <a:ext uri="{CEF489CF-451D-4597-AAB1-038C40DF995B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B5092DD0-E5D5-4EDB-9B4D-B593C3D33D9C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508000" y="2032000"/>
            <a:ext cx="8255000" cy="3810000"/>
          </a:xfrm>
        </p:spPr>
        <p:txBody>
          <a:bodyPr lIns="0" tIns="0" rIns="0" bIns="0" rtlCol="0" anchor="t"/>
          <a:lstStyle>
            <a:lvl1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B28C00"/>
              </a:buClr>
              <a:buFont typeface="+mj-lt"/>
              <a:buNone/>
              <a:defRPr lang="en-US" sz="2667" dirty="0">
                <a:solidFill>
                  <a:schemeClr val="bg1"/>
                </a:solidFill>
                <a:latin typeface="Calibri-extra_light"/>
              </a:defRPr>
            </a:lvl1pPr>
            <a:lvl2pPr marL="1219170" lvl="1" indent="-609585">
              <a:buFont typeface="+mj-lt"/>
              <a:buAutoNum type="alphaLcParenR"/>
              <a:defRPr lang="en-US" dirty="0">
                <a:solidFill>
                  <a:schemeClr val="bg1"/>
                </a:solidFill>
              </a:defRPr>
            </a:lvl2pPr>
            <a:lvl3pPr marL="1828754" lvl="2" indent="-609585">
              <a:buFont typeface="+mj-lt"/>
              <a:buAutoNum type="alphaLcParenR"/>
              <a:defRPr lang="en-US" dirty="0">
                <a:solidFill>
                  <a:schemeClr val="bg1"/>
                </a:solidFill>
              </a:defRPr>
            </a:lvl3pPr>
          </a:lstStyle>
          <a:p>
            <a:pPr marL="0" marR="0" lvl="0" indent="0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rgbClr val="B28C00"/>
              </a:buClr>
              <a:buFont typeface="+mj-lt"/>
              <a:buNone/>
            </a:pPr>
            <a:r>
              <a:rPr lang="en-US" dirty="0"/>
              <a:t>Add description</a:t>
            </a:r>
          </a:p>
          <a:p>
            <a:pPr lvl="0"/>
            <a:endParaRPr lang="en-US" dirty="0"/>
          </a:p>
        </p:txBody>
      </p:sp>
      <p:sp>
        <p:nvSpPr>
          <p:cNvPr id="6" name="Slide Number Placeholder 5">
            <a:extLst>
              <a:ext uri="{0306BA6E-C940-4CEE-A167-8F28B6FB18F4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B507E467-FD13-4FA4-9827-533F9D860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47B0D3B0-8BAA-48BD-9476-E915129E0352}" type="slidenum">
              <a:t>‹#›</a:t>
            </a:fld>
            <a:endParaRPr lang="en-US" dirty="0"/>
          </a:p>
        </p:txBody>
      </p:sp>
      <p:sp>
        <p:nvSpPr>
          <p:cNvPr id="7" name="Picture Placeholder 31">
            <a:extLst>
              <a:ext uri="{53DFB63D-7800-4501-AB4E-F622C611D097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D285A440-D27A-47A4-AC9A-4F89B2EF2012}"/>
              </a:ext>
            </a:extLst>
          </p:cNvPr>
          <p:cNvSpPr>
            <a:spLocks noGrp="1" noChangeAspect="1"/>
          </p:cNvSpPr>
          <p:nvPr>
            <p:ph type="pic" idx="13"/>
          </p:nvPr>
        </p:nvSpPr>
        <p:spPr>
          <a:xfrm>
            <a:off x="9144000" y="5207000"/>
            <a:ext cx="2032000" cy="914400"/>
          </a:xfrm>
        </p:spPr>
        <p:txBody>
          <a:bodyPr rtlCol="0" anchor="b"/>
          <a:lstStyle>
            <a:lvl1pPr marL="0" lvl="0" indent="0" algn="ctr">
              <a:buNone/>
              <a:defRPr lang="en-US" dirty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Logo Here</a:t>
            </a:r>
          </a:p>
        </p:txBody>
      </p:sp>
      <p:sp>
        <p:nvSpPr>
          <p:cNvPr id="8" name="Date Placeholder 1">
            <a:extLst>
              <a:ext uri="{0DEBBFD0-2912-4E66-BDFF-3FB5F3DFA927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6FD44845-F5B9-482D-BCF1-8D1C9728A1C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1016000" y="6260044"/>
            <a:ext cx="2186093" cy="381000"/>
          </a:xfrm>
          <a:prstGeom prst="rect">
            <a:avLst/>
          </a:prstGeom>
        </p:spPr>
        <p:txBody>
          <a:bodyPr lIns="91440" tIns="45720" rIns="91440" bIns="45720" rtlCol="0" anchor="ctr"/>
          <a:lstStyle>
            <a:lvl1pPr lvl="0" algn="l">
              <a:defRPr lang="en-US" sz="800" b="0" i="0" dirty="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Date</a:t>
            </a:r>
          </a:p>
        </p:txBody>
      </p:sp>
      <p:sp>
        <p:nvSpPr>
          <p:cNvPr id="9" name="Footer Placeholder 1">
            <a:extLst>
              <a:ext uri="{FFCD97CA-BF2C-404D-9F8B-AA983710C139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0AFFC8D2-4531-46D5-A9D9-7C5E8DC85EB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3327400" y="6248400"/>
            <a:ext cx="6908800" cy="381000"/>
          </a:xfrm>
          <a:prstGeom prst="rect">
            <a:avLst/>
          </a:prstGeom>
        </p:spPr>
        <p:txBody>
          <a:bodyPr lIns="91440" tIns="45720" rIns="91440" bIns="45720" rtlCol="0" anchor="ctr"/>
          <a:lstStyle>
            <a:lvl1pPr lvl="0" algn="ctr">
              <a:defRPr lang="en-US" sz="800" b="0" i="0" dirty="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Footer</a:t>
            </a:r>
          </a:p>
        </p:txBody>
      </p:sp>
      <p:pic>
        <p:nvPicPr>
          <p:cNvPr id="10" name="Picture 9">
            <a:extLst>
              <a:ext uri="{969818AF-35E4-4CC7-9ED5-E48EF534E248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287921F9-7660-4C25-8E9A-D1D3A425A385}"/>
              </a:ext>
            </a:extLst>
          </p:cNvPr>
          <p:cNvPicPr>
            <a:picLocks/>
          </p:cNvPicPr>
          <p:nvPr userDrawn="1"/>
        </p:nvPicPr>
        <p:blipFill>
          <a:blip r:embed="rId3">
            <a:alphaModFix amt="55000"/>
          </a:blip>
          <a:srcRect r="64590" b="7888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60143008"/>
      </p:ext>
      <p:ext uri="{2F0882EF-F110-44E8-8224-D30DEBF11B0F}">
        <p14:creationId xmlns:p14="http://schemas.microsoft.com/office/powerpoint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val="17418724026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arget Demo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>
            <a:extLst>
              <a:ext uri="{90911B2B-6F82-4262-A71E-B168B0219240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950BAF24-13B9-4525-9E00-F975E6DB02F5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rgbClr val="001F23">
                  <a:lumMod val="34000"/>
                </a:srgbClr>
              </a:gs>
              <a:gs pos="100000">
                <a:srgbClr val="001F23">
                  <a:lumMod val="99000"/>
                  <a:lumOff val="1000"/>
                </a:srgbClr>
              </a:gs>
            </a:gsLst>
            <a:lin ang="13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3" name="Title 1">
            <a:extLst>
              <a:ext uri="{9F9D3B2D-FC05-4E6C-827F-D461351A517A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C3025F36-2257-42A6-80EF-DB785CE12177}"/>
              </a:ext>
            </a:extLst>
          </p:cNvPr>
          <p:cNvSpPr>
            <a:spLocks noGrp="1"/>
          </p:cNvSpPr>
          <p:nvPr>
            <p:ph type="title" idx="10"/>
          </p:nvPr>
        </p:nvSpPr>
        <p:spPr>
          <a:xfrm>
            <a:off x="508000" y="508000"/>
            <a:ext cx="11176000" cy="1016000"/>
          </a:xfrm>
        </p:spPr>
        <p:txBody>
          <a:bodyPr lIns="0" tIns="0" rIns="0" bIns="0" rtlCol="0" anchor="b">
            <a:noAutofit/>
          </a:bodyPr>
          <a:lstStyle>
            <a:lvl1pPr lvl="0" algn="l">
              <a:lnSpc>
                <a:spcPct val="100000"/>
              </a:lnSpc>
              <a:defRPr lang="en-US" sz="4800" dirty="0"/>
            </a:lvl1pPr>
          </a:lstStyle>
          <a:p>
            <a:r>
              <a:rPr lang="en-US" dirty="0"/>
              <a:t>Add title</a:t>
            </a:r>
          </a:p>
        </p:txBody>
      </p:sp>
      <p:sp>
        <p:nvSpPr>
          <p:cNvPr id="4" name="Slide Number Placeholder 5">
            <a:extLst>
              <a:ext uri="{D0DEB344-8ADA-4497-AFC1-FBECBC320B53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92970AFC-C7B2-4E59-83B7-B3483B3FAA7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94427A56-4F6D-41CF-9E96-C3B3CA2DFCCF}" type="slidenum">
              <a:t>‹#›</a:t>
            </a:fld>
            <a:endParaRPr lang="en-US" dirty="0"/>
          </a:p>
        </p:txBody>
      </p:sp>
      <p:sp>
        <p:nvSpPr>
          <p:cNvPr id="5" name="Text Placeholder 2">
            <a:extLst>
              <a:ext uri="{566DB807-11A9-46FA-8067-FC3793FC42FD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47647613-9E19-49E0-B4EA-C6B9CD3B1741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1460501" y="2931324"/>
            <a:ext cx="3556508" cy="1267789"/>
          </a:xfrm>
        </p:spPr>
        <p:txBody>
          <a:bodyPr lIns="0" tIns="0" rIns="0" bIns="0" rtlCol="0">
            <a:noAutofit/>
          </a:bodyPr>
          <a:lstStyle>
            <a:lvl1pPr marL="0" lvl="0" indent="0" algn="r">
              <a:lnSpc>
                <a:spcPct val="100000"/>
              </a:lnSpc>
              <a:buNone/>
              <a:defRPr lang="en-US" sz="1867" dirty="0">
                <a:solidFill>
                  <a:schemeClr val="bg1"/>
                </a:solidFill>
                <a:latin typeface="Calibri-extra_light"/>
              </a:defRPr>
            </a:lvl1pPr>
          </a:lstStyle>
          <a:p>
            <a:pPr lvl="0"/>
            <a:r>
              <a:rPr lang="en-US" dirty="0"/>
              <a:t>Add description</a:t>
            </a:r>
          </a:p>
        </p:txBody>
      </p:sp>
      <p:sp>
        <p:nvSpPr>
          <p:cNvPr id="6" name="Text Placeholder 2">
            <a:extLst>
              <a:ext uri="{E829633A-8AD2-43C3-9D8C-CE8B20013DB6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F4F989B0-FB96-4C70-8F38-CA648D2B0425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460501" y="2463800"/>
            <a:ext cx="3556508" cy="400672"/>
          </a:xfrm>
        </p:spPr>
        <p:txBody>
          <a:bodyPr lIns="0" tIns="0" rIns="0" bIns="0" rtlCol="0" anchor="t">
            <a:noAutofit/>
          </a:bodyPr>
          <a:lstStyle>
            <a:lvl1pPr marL="0" lvl="0" indent="0" algn="r">
              <a:lnSpc>
                <a:spcPct val="100000"/>
              </a:lnSpc>
              <a:buNone/>
              <a:defRPr lang="en-US" sz="2400" b="0" dirty="0">
                <a:solidFill>
                  <a:srgbClr val="B28C00"/>
                </a:solidFill>
                <a:latin typeface="Oranienbaum"/>
              </a:defRPr>
            </a:lvl1pPr>
          </a:lstStyle>
          <a:p>
            <a:pPr lvl="0"/>
            <a:r>
              <a:rPr lang="en-US" dirty="0"/>
              <a:t>Category 1</a:t>
            </a:r>
          </a:p>
        </p:txBody>
      </p:sp>
      <p:sp>
        <p:nvSpPr>
          <p:cNvPr id="7" name="Text Placeholder 2">
            <a:extLst>
              <a:ext uri="{8EF10577-2A2F-45DE-8351-B60D93037C4B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2D433409-2730-4542-8B7E-3D7DDD379D79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1460501" y="4943006"/>
            <a:ext cx="3556508" cy="1267789"/>
          </a:xfrm>
        </p:spPr>
        <p:txBody>
          <a:bodyPr lIns="0" tIns="0" rIns="0" bIns="0" rtlCol="0">
            <a:noAutofit/>
          </a:bodyPr>
          <a:lstStyle>
            <a:lvl1pPr marL="0" lvl="0" indent="0" algn="r">
              <a:lnSpc>
                <a:spcPct val="100000"/>
              </a:lnSpc>
              <a:buNone/>
              <a:defRPr lang="en-US" sz="1867" dirty="0">
                <a:solidFill>
                  <a:schemeClr val="bg1"/>
                </a:solidFill>
                <a:latin typeface="Calibri-extra_light"/>
              </a:defRPr>
            </a:lvl1pPr>
          </a:lstStyle>
          <a:p>
            <a:pPr lvl="0"/>
            <a:r>
              <a:rPr lang="en-US" dirty="0"/>
              <a:t>Add description</a:t>
            </a:r>
          </a:p>
        </p:txBody>
      </p:sp>
      <p:sp>
        <p:nvSpPr>
          <p:cNvPr id="8" name="Text Placeholder 2">
            <a:extLst>
              <a:ext uri="{9992AD20-3A0E-4DBA-958E-7BF93783019B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31B0D9F6-7EC9-4629-ADC9-92FA0D6EFDC5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1460501" y="4470400"/>
            <a:ext cx="3556508" cy="400672"/>
          </a:xfrm>
        </p:spPr>
        <p:txBody>
          <a:bodyPr lIns="0" tIns="0" rIns="0" bIns="0" rtlCol="0" anchor="t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Clr>
                <a:srgbClr val="B28C00"/>
              </a:buClr>
              <a:buFont typeface="Arial"/>
              <a:buNone/>
              <a:defRPr lang="en-US" sz="2400" b="0" dirty="0">
                <a:solidFill>
                  <a:srgbClr val="B28C00"/>
                </a:solidFill>
                <a:latin typeface="Oranienbaum"/>
              </a:defRPr>
            </a:lvl1pPr>
          </a:lstStyle>
          <a:p>
            <a:pPr marL="0" marR="0" lvl="0" indent="0" algn="r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rgbClr val="B28C00"/>
              </a:buClr>
              <a:buFont typeface="Arial"/>
              <a:buNone/>
            </a:pPr>
            <a:r>
              <a:rPr lang="en-US" dirty="0"/>
              <a:t>Category 3</a:t>
            </a:r>
          </a:p>
        </p:txBody>
      </p:sp>
      <p:sp>
        <p:nvSpPr>
          <p:cNvPr id="9" name="Text Placeholder 2">
            <a:extLst>
              <a:ext uri="{1FDAB8B0-29FD-42E2-A8B4-18C8325B1A54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859F5330-441F-4701-A74E-7C59DC58FD4A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137401" y="2931324"/>
            <a:ext cx="3556508" cy="1267789"/>
          </a:xfrm>
        </p:spPr>
        <p:txBody>
          <a:bodyPr lIns="0" tIns="0" rIns="0" bIns="0" rtlCol="0">
            <a:noAutofit/>
          </a:bodyPr>
          <a:lstStyle>
            <a:lvl1pPr marL="0" lvl="0" indent="0" algn="l">
              <a:lnSpc>
                <a:spcPct val="100000"/>
              </a:lnSpc>
              <a:buNone/>
              <a:defRPr lang="en-US" sz="1867" dirty="0">
                <a:solidFill>
                  <a:schemeClr val="bg1"/>
                </a:solidFill>
                <a:latin typeface="Calibri-extra_light"/>
              </a:defRPr>
            </a:lvl1pPr>
          </a:lstStyle>
          <a:p>
            <a:pPr lvl="0"/>
            <a:r>
              <a:rPr lang="en-US" dirty="0"/>
              <a:t>Add description</a:t>
            </a:r>
          </a:p>
        </p:txBody>
      </p:sp>
      <p:sp>
        <p:nvSpPr>
          <p:cNvPr id="10" name="Text Placeholder 2">
            <a:extLst>
              <a:ext uri="{14B17B75-1FEF-4BC9-A320-FF20774E4AEA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2B9B9E58-B516-4D91-94CD-86866899FBF3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7137401" y="2463800"/>
            <a:ext cx="3556508" cy="400672"/>
          </a:xfrm>
        </p:spPr>
        <p:txBody>
          <a:bodyPr lIns="0" tIns="0" rIns="0" bIns="0" rtlCol="0" anchor="t">
            <a:noAutofit/>
          </a:bodyPr>
          <a:lstStyle>
            <a:lvl1pPr marL="0" lvl="0" indent="0" algn="l">
              <a:lnSpc>
                <a:spcPct val="100000"/>
              </a:lnSpc>
              <a:buNone/>
              <a:defRPr lang="en-US" sz="2400" b="0" dirty="0">
                <a:solidFill>
                  <a:srgbClr val="B28C00"/>
                </a:solidFill>
                <a:latin typeface="Oranienbaum"/>
              </a:defRPr>
            </a:lvl1pPr>
          </a:lstStyle>
          <a:p>
            <a:pPr lvl="0"/>
            <a:r>
              <a:rPr lang="en-US" dirty="0"/>
              <a:t>Category 2</a:t>
            </a:r>
          </a:p>
        </p:txBody>
      </p:sp>
      <p:sp>
        <p:nvSpPr>
          <p:cNvPr id="11" name="Text Placeholder 2">
            <a:extLst>
              <a:ext uri="{5112C0F6-7655-4BC5-9A06-2626BC543E0B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3EFE709D-8EC4-49BA-A1E9-9ECBDD6BF4D8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7137401" y="4943006"/>
            <a:ext cx="3556508" cy="1267789"/>
          </a:xfrm>
        </p:spPr>
        <p:txBody>
          <a:bodyPr lIns="0" tIns="0" rIns="0" bIns="0" rtlCol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Clr>
                <a:srgbClr val="B28C00"/>
              </a:buClr>
              <a:buFont typeface="Arial"/>
              <a:buNone/>
              <a:defRPr lang="en-US" sz="1867" dirty="0">
                <a:solidFill>
                  <a:schemeClr val="bg1"/>
                </a:solidFill>
                <a:latin typeface="Calibri-extra_light"/>
              </a:defRPr>
            </a:lvl1pPr>
          </a:lstStyle>
          <a:p>
            <a:pPr lvl="0"/>
            <a:r>
              <a:rPr lang="en-US" dirty="0"/>
              <a:t>Add description</a:t>
            </a:r>
          </a:p>
        </p:txBody>
      </p:sp>
      <p:sp>
        <p:nvSpPr>
          <p:cNvPr id="12" name="Text Placeholder 2">
            <a:extLst>
              <a:ext uri="{B40876C1-D5FC-4085-96BD-F086A448A166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A00E9B4D-3248-4591-8AC6-BC4A70774D6E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7137401" y="4470400"/>
            <a:ext cx="3556508" cy="400672"/>
          </a:xfrm>
        </p:spPr>
        <p:txBody>
          <a:bodyPr lIns="0" tIns="0" rIns="0" bIns="0" rtlCol="0" anchor="t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1333"/>
              </a:spcBef>
              <a:spcAft>
                <a:spcPts val="0"/>
              </a:spcAft>
              <a:buClr>
                <a:srgbClr val="B28C00"/>
              </a:buClr>
              <a:buFont typeface="Arial"/>
              <a:buNone/>
              <a:defRPr lang="en-US" sz="2400" b="0" dirty="0">
                <a:solidFill>
                  <a:srgbClr val="B28C00"/>
                </a:solidFill>
                <a:latin typeface="Oranienbaum"/>
              </a:defRPr>
            </a:lvl1pPr>
          </a:lstStyle>
          <a:p>
            <a:pPr marL="0" marR="0" lvl="0" indent="0" algn="l" rtl="0">
              <a:lnSpc>
                <a:spcPct val="90000"/>
              </a:lnSpc>
              <a:spcBef>
                <a:spcPts val="1333"/>
              </a:spcBef>
              <a:spcAft>
                <a:spcPts val="0"/>
              </a:spcAft>
              <a:buClr>
                <a:srgbClr val="B28C00"/>
              </a:buClr>
              <a:buFont typeface="Arial"/>
              <a:buNone/>
            </a:pPr>
            <a:r>
              <a:rPr lang="en-US" dirty="0"/>
              <a:t>Category 4</a:t>
            </a:r>
          </a:p>
        </p:txBody>
      </p:sp>
      <p:sp>
        <p:nvSpPr>
          <p:cNvPr id="13" name="Picture Placeholder 12">
            <a:extLst>
              <a:ext uri="{10CD73F5-0DA1-4D38-B2CE-CA85DFBB1983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1984A97D-1AAA-4782-B15D-3CDB234C60C8}"/>
              </a:ext>
            </a:extLst>
          </p:cNvPr>
          <p:cNvSpPr>
            <a:spLocks noGrp="1" noChangeAspect="1"/>
          </p:cNvSpPr>
          <p:nvPr>
            <p:ph type="pic" idx="20"/>
          </p:nvPr>
        </p:nvSpPr>
        <p:spPr>
          <a:xfrm>
            <a:off x="5702300" y="3352800"/>
            <a:ext cx="762000" cy="7620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14" name="Connector: Elbow 13">
            <a:extLst>
              <a:ext uri="{16499B9A-DA24-4E11-A07E-7C8A7E3FBCBD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EDD50F55-07D9-477F-B109-C5D5A98AC4C5}"/>
              </a:ext>
            </a:extLst>
          </p:cNvPr>
          <p:cNvCxnSpPr/>
          <p:nvPr/>
        </p:nvCxnSpPr>
        <p:spPr>
          <a:xfrm rot="5400000">
            <a:off x="6178841" y="2653947"/>
            <a:ext cx="825319" cy="534692"/>
          </a:xfrm>
          <a:prstGeom prst="bentConnector3">
            <a:avLst/>
          </a:prstGeom>
          <a:ln>
            <a:solidFill>
              <a:srgbClr val="B2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or: Elbow 14">
            <a:extLst>
              <a:ext uri="{EB74AA74-8A8A-4AAF-9E45-DD2386EE7DFA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1A40DDDD-8840-4729-B720-0503EB631B6E}"/>
              </a:ext>
            </a:extLst>
          </p:cNvPr>
          <p:cNvCxnSpPr/>
          <p:nvPr/>
        </p:nvCxnSpPr>
        <p:spPr>
          <a:xfrm rot="16200000" flipV="1">
            <a:off x="6178841" y="4288654"/>
            <a:ext cx="825319" cy="534692"/>
          </a:xfrm>
          <a:prstGeom prst="bentConnector3">
            <a:avLst/>
          </a:prstGeom>
          <a:ln>
            <a:solidFill>
              <a:srgbClr val="B2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or: Elbow 15">
            <a:extLst>
              <a:ext uri="{6C575267-38DE-4D46-B94A-4F9AAF413F71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37715B83-A012-4E9A-8C94-DE5AE350ACD8}"/>
              </a:ext>
            </a:extLst>
          </p:cNvPr>
          <p:cNvCxnSpPr/>
          <p:nvPr/>
        </p:nvCxnSpPr>
        <p:spPr>
          <a:xfrm rot="5400000" flipH="1" flipV="1">
            <a:off x="5155107" y="4288653"/>
            <a:ext cx="825319" cy="534692"/>
          </a:xfrm>
          <a:prstGeom prst="bentConnector3">
            <a:avLst/>
          </a:prstGeom>
          <a:ln>
            <a:solidFill>
              <a:srgbClr val="B2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or: Elbow 16">
            <a:extLst>
              <a:ext uri="{9900B0C7-3767-4E91-A634-542A00DB107D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524A8F9C-D5D3-443E-95DF-A2E50362B671}"/>
              </a:ext>
            </a:extLst>
          </p:cNvPr>
          <p:cNvCxnSpPr/>
          <p:nvPr/>
        </p:nvCxnSpPr>
        <p:spPr>
          <a:xfrm rot="16200000" flipH="1">
            <a:off x="5155107" y="2653946"/>
            <a:ext cx="825319" cy="534692"/>
          </a:xfrm>
          <a:prstGeom prst="bentConnector3">
            <a:avLst/>
          </a:prstGeom>
          <a:ln>
            <a:solidFill>
              <a:srgbClr val="B28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17">
            <a:extLst>
              <a:ext uri="{8BDDB9FC-10D0-4090-AAE6-99B6A831EC0F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E41AA313-3C6F-4033-B7FB-A75212A567B0}"/>
              </a:ext>
            </a:extLst>
          </p:cNvPr>
          <p:cNvSpPr>
            <a:spLocks noGrp="1"/>
          </p:cNvSpPr>
          <p:nvPr>
            <p:ph type="pic" idx="21"/>
          </p:nvPr>
        </p:nvSpPr>
        <p:spPr>
          <a:xfrm>
            <a:off x="11049507" y="6108649"/>
            <a:ext cx="889000" cy="508000"/>
          </a:xfrm>
          <a:prstGeom prst="rect">
            <a:avLst/>
          </a:prstGeom>
          <a:solidFill>
            <a:srgbClr val="001F23"/>
          </a:solidFill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Date Placeholder 1">
            <a:extLst>
              <a:ext uri="{E17FA914-65C4-4767-9938-92928D4861E5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D1EAE431-6CA5-4A3A-9CD8-3EDC96F5D4F0}"/>
              </a:ext>
            </a:extLst>
          </p:cNvPr>
          <p:cNvSpPr>
            <a:spLocks noGrp="1"/>
          </p:cNvSpPr>
          <p:nvPr>
            <p:ph type="dt" sz="half" idx="22"/>
          </p:nvPr>
        </p:nvSpPr>
        <p:spPr>
          <a:xfrm>
            <a:off x="1016000" y="6260044"/>
            <a:ext cx="2186093" cy="381000"/>
          </a:xfrm>
          <a:prstGeom prst="rect">
            <a:avLst/>
          </a:prstGeom>
        </p:spPr>
        <p:txBody>
          <a:bodyPr lIns="91440" tIns="45720" rIns="91440" bIns="45720" rtlCol="0" anchor="ctr"/>
          <a:lstStyle>
            <a:lvl1pPr lvl="0" algn="l">
              <a:defRPr lang="en-US" sz="800" b="0" i="0" dirty="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Date</a:t>
            </a:r>
          </a:p>
        </p:txBody>
      </p:sp>
      <p:sp>
        <p:nvSpPr>
          <p:cNvPr id="20" name="Footer Placeholder 1">
            <a:extLst>
              <a:ext uri="{F59C2E3C-B95A-44ED-9446-C8B91ABB3BBC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6AFAAA78-1395-4315-8F94-7308131297EA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3327400" y="6248400"/>
            <a:ext cx="6908800" cy="381000"/>
          </a:xfrm>
          <a:prstGeom prst="rect">
            <a:avLst/>
          </a:prstGeom>
        </p:spPr>
        <p:txBody>
          <a:bodyPr lIns="91440" tIns="45720" rIns="91440" bIns="45720" rtlCol="0" anchor="ctr"/>
          <a:lstStyle>
            <a:lvl1pPr lvl="0" algn="ctr">
              <a:defRPr lang="en-US" sz="800" b="0" i="0" dirty="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Footer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72486748"/>
      </p:ext>
      <p:ext uri="{6423EF11-EF01-4DCD-B27D-821E54B033D9}">
        <p14:creationId xmlns:p14="http://schemas.microsoft.com/office/powerpoint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val="17418724026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>
            <a:extLst>
              <a:ext uri="{555D52C8-C6BF-4724-AEE1-22C74E0D08FA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2AA02C4B-906C-4E80-A5CC-5DE1E151D8A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rgbClr val="001F23">
                  <a:lumMod val="34000"/>
                </a:srgbClr>
              </a:gs>
              <a:gs pos="100000">
                <a:srgbClr val="001F23">
                  <a:lumMod val="99000"/>
                  <a:lumOff val="1000"/>
                </a:srgbClr>
              </a:gs>
            </a:gsLst>
            <a:lin ang="13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pic>
        <p:nvPicPr>
          <p:cNvPr id="3" name="Picture 2">
            <a:extLst>
              <a:ext uri="{2A20632C-28B4-406E-A99D-58F8A52D9607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0134DE7A-B075-4780-B057-B7C9DD820D92}"/>
              </a:ext>
            </a:extLst>
          </p:cNvPr>
          <p:cNvPicPr>
            <a:picLocks/>
          </p:cNvPicPr>
          <p:nvPr userDrawn="1"/>
        </p:nvPicPr>
        <p:blipFill>
          <a:blip r:embed="rId3">
            <a:alphaModFix amt="55000"/>
          </a:blip>
          <a:srcRect l="32960" t="78230" r="1932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4" name="Rectangle 3">
            <a:extLst>
              <a:ext uri="{A568CDA1-8F41-4199-BC46-6C054DF95A57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6BC3C394-2EAF-4912-B5A8-9A1B775791F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rotWithShape="1">
            <a:gsLst>
              <a:gs pos="0">
                <a:srgbClr val="001F23">
                  <a:alpha val="0"/>
                </a:srgbClr>
              </a:gs>
              <a:gs pos="100000">
                <a:srgbClr val="001F23">
                  <a:alpha val="80000"/>
                  <a:lumMod val="99000"/>
                  <a:lumOff val="1000"/>
                </a:srgbClr>
              </a:gs>
            </a:gsLst>
            <a:lin ang="13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5" name="Picture Placeholder 31">
            <a:extLst>
              <a:ext uri="{046E51BC-4315-4F00-BCC7-1510A4981A1B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EABD1A1B-9B7B-40EF-A13E-850331753D1B}"/>
              </a:ext>
            </a:extLst>
          </p:cNvPr>
          <p:cNvSpPr>
            <a:spLocks noGrp="1" noChangeAspect="1"/>
          </p:cNvSpPr>
          <p:nvPr>
            <p:ph type="pic"/>
          </p:nvPr>
        </p:nvSpPr>
        <p:spPr>
          <a:xfrm>
            <a:off x="9144000" y="5207000"/>
            <a:ext cx="2032000" cy="914400"/>
          </a:xfrm>
        </p:spPr>
        <p:txBody>
          <a:bodyPr rtlCol="0" anchor="b"/>
          <a:lstStyle>
            <a:lvl1pPr marL="0" lvl="0" indent="0" algn="ctr">
              <a:buNone/>
              <a:defRPr lang="en-US" dirty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Logo Here</a:t>
            </a:r>
          </a:p>
        </p:txBody>
      </p:sp>
      <p:sp>
        <p:nvSpPr>
          <p:cNvPr id="6" name="Date Placeholder 1">
            <a:extLst>
              <a:ext uri="{F4CB272F-EA72-4EFB-B39D-2C429C0ACD73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712C7D14-5690-4FB0-9C59-8AA159E29D80}"/>
              </a:ext>
            </a:extLst>
          </p:cNvPr>
          <p:cNvSpPr>
            <a:spLocks noGrp="1"/>
          </p:cNvSpPr>
          <p:nvPr>
            <p:ph type="dt" sz="half" idx="1"/>
          </p:nvPr>
        </p:nvSpPr>
        <p:spPr>
          <a:xfrm>
            <a:off x="1016000" y="6260044"/>
            <a:ext cx="2186093" cy="381000"/>
          </a:xfrm>
          <a:prstGeom prst="rect">
            <a:avLst/>
          </a:prstGeom>
        </p:spPr>
        <p:txBody>
          <a:bodyPr lIns="91440" tIns="45720" rIns="91440" bIns="45720" rtlCol="0" anchor="ctr"/>
          <a:lstStyle>
            <a:lvl1pPr lvl="0" algn="l">
              <a:defRPr lang="en-US" sz="800" b="0" i="0" dirty="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Date</a:t>
            </a:r>
          </a:p>
        </p:txBody>
      </p:sp>
      <p:sp>
        <p:nvSpPr>
          <p:cNvPr id="7" name="Footer Placeholder 1">
            <a:extLst>
              <a:ext uri="{555DC979-E2C4-4BA3-9B17-592803DD4003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032B4726-A34E-4139-8EF9-CCFDCDB3314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3327400" y="6248400"/>
            <a:ext cx="6908800" cy="381000"/>
          </a:xfrm>
          <a:prstGeom prst="rect">
            <a:avLst/>
          </a:prstGeom>
        </p:spPr>
        <p:txBody>
          <a:bodyPr lIns="91440" tIns="45720" rIns="91440" bIns="45720" rtlCol="0" anchor="ctr"/>
          <a:lstStyle>
            <a:lvl1pPr lvl="0" algn="ctr">
              <a:defRPr lang="en-US" sz="800" b="0" i="0" dirty="0">
                <a:solidFill>
                  <a:schemeClr val="bg1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/>
              <a:t>Footer</a:t>
            </a:r>
          </a:p>
        </p:txBody>
      </p:sp>
      <p:sp>
        <p:nvSpPr>
          <p:cNvPr id="8" name="Slide Number Placeholder 5">
            <a:extLst>
              <a:ext uri="{C9EB4334-2C68-4F2E-8EFB-2CA2A7A03E43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018D668A-1C23-4AD8-9CDC-2265E6399B7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508000" y="6356350"/>
            <a:ext cx="2743200" cy="3651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lvl="0" algn="l">
              <a:defRPr lang="en-US" sz="1067" dirty="0">
                <a:solidFill>
                  <a:srgbClr val="B28C00"/>
                </a:solidFill>
                <a:latin typeface="Oswald"/>
              </a:defRPr>
            </a:lvl1pPr>
          </a:lstStyle>
          <a:p>
            <a:r>
              <a:rPr lang="en-US" dirty="0"/>
              <a:t>&lt;#&gt;</a:t>
            </a:r>
          </a:p>
        </p:txBody>
      </p:sp>
      <p:sp>
        <p:nvSpPr>
          <p:cNvPr id="9" name="Title 1">
            <a:extLst>
              <a:ext uri="{1559E9B9-2897-41E9-92FC-3C86D0F3462C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9ECB5EB3-2597-4414-925F-AF4F4413E29C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1168400" y="1066800"/>
            <a:ext cx="5334000" cy="2849232"/>
          </a:xfrm>
        </p:spPr>
        <p:txBody>
          <a:bodyPr lIns="0" tIns="0" rIns="0" bIns="0" rtlCol="0" anchor="b">
            <a:noAutofit/>
          </a:bodyPr>
          <a:lstStyle>
            <a:lvl1pPr lvl="0" algn="l">
              <a:lnSpc>
                <a:spcPct val="100000"/>
              </a:lnSpc>
              <a:defRPr lang="en-US" sz="6400" b="0" dirty="0">
                <a:solidFill>
                  <a:srgbClr val="B28C00"/>
                </a:solidFill>
                <a:latin typeface="+mj-lt"/>
              </a:defRPr>
            </a:lvl1pPr>
          </a:lstStyle>
          <a:p>
            <a:r>
              <a:rPr lang="en-US" dirty="0"/>
              <a:t>Insert title</a:t>
            </a:r>
          </a:p>
        </p:txBody>
      </p:sp>
      <p:sp>
        <p:nvSpPr>
          <p:cNvPr id="10" name="Subtitle 2">
            <a:extLst>
              <a:ext uri="{11FB34B2-0800-413A-9ABA-84F5534BC0C3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860DBBB5-0F85-4DE9-B814-CF4194B0B3B1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1168400" y="4006240"/>
            <a:ext cx="5334000" cy="2001443"/>
          </a:xfrm>
        </p:spPr>
        <p:txBody>
          <a:bodyPr lIns="0" tIns="0" rIns="0" bIns="0" rtlCol="0"/>
          <a:lstStyle>
            <a:lvl1pPr marL="0" lvl="0" indent="0" algn="l">
              <a:lnSpc>
                <a:spcPct val="100000"/>
              </a:lnSpc>
              <a:buNone/>
              <a:defRPr lang="en-US" sz="2133" dirty="0">
                <a:solidFill>
                  <a:schemeClr val="bg1"/>
                </a:solidFill>
                <a:latin typeface="Calibri-extra_light"/>
              </a:defRPr>
            </a:lvl1pPr>
            <a:lvl2pPr marL="609585" lvl="1" indent="0" algn="ctr">
              <a:buNone/>
              <a:defRPr lang="en-US" sz="2667" dirty="0"/>
            </a:lvl2pPr>
            <a:lvl3pPr marL="1219170" lvl="2" indent="0" algn="ctr">
              <a:buNone/>
              <a:defRPr lang="en-US" sz="2400" dirty="0"/>
            </a:lvl3pPr>
            <a:lvl4pPr marL="1828754" lvl="3" indent="0" algn="ctr">
              <a:buNone/>
              <a:defRPr lang="en-US" sz="2133" dirty="0"/>
            </a:lvl4pPr>
            <a:lvl5pPr marL="2438339" lvl="4" indent="0" algn="ctr">
              <a:buNone/>
              <a:defRPr lang="en-US" sz="2133" dirty="0"/>
            </a:lvl5pPr>
            <a:lvl6pPr marL="3047924" lvl="5" indent="0" algn="ctr">
              <a:buNone/>
              <a:defRPr lang="en-US" sz="2133" dirty="0"/>
            </a:lvl6pPr>
            <a:lvl7pPr marL="3657509" lvl="6" indent="0" algn="ctr">
              <a:buNone/>
              <a:defRPr lang="en-US" sz="2133" dirty="0"/>
            </a:lvl7pPr>
            <a:lvl8pPr marL="4267093" lvl="7" indent="0" algn="ctr">
              <a:buNone/>
              <a:defRPr lang="en-US" sz="2133" dirty="0"/>
            </a:lvl8pPr>
            <a:lvl9pPr marL="4876678" lvl="8" indent="0" algn="ctr">
              <a:buNone/>
              <a:defRPr lang="en-US" sz="2133" dirty="0"/>
            </a:lvl9pPr>
          </a:lstStyle>
          <a:p>
            <a:r>
              <a:rPr lang="en-US" dirty="0"/>
              <a:t>Add a subtitle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12050696"/>
      </p:ext>
      <p:ext uri="{9B21A6D2-DA7D-4041-954C-9AC9A704DB50}">
        <p14:creationId xmlns:p14="http://schemas.microsoft.com/office/powerpoint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val="1741872402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5B78F-EBD4-9A68-A5B3-DFC63D8DC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56E20-1C97-DCEF-CAC6-6C683290E0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91232F-F201-D24F-D78C-9075C3019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3EBDE-C157-46E0-837F-CC85F055F6FA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AC3261-6082-4D8D-0886-59AAEFB960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146CCE-C189-4397-138E-950982310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BCF0CB-D7B8-4002-B28A-1A5400BEB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275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E1A7E-23D6-FE6E-FF2B-2A5793E1E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41A521-59C5-7D03-DCCF-9F03A596E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D3167-9F85-FE42-A17E-B84E8E60D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3EBDE-C157-46E0-837F-CC85F055F6FA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5D7074-A3E6-DD75-9F21-8E35E1843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117189-F917-25FA-D311-43ADCEC79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BCF0CB-D7B8-4002-B28A-1A5400BEB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678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3A3E6-6315-3F7F-AD01-20EAAF369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E24E59-03DF-9F67-3CD6-DAF0E63C56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BFB2DD-4A46-7123-36D7-CE80665DA6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CA3EBD-B3FE-C8B4-2600-A16255A60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3EBDE-C157-46E0-837F-CC85F055F6FA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9C3472-0B5B-DF09-4469-1DB4F7F34E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28E2FF-30D7-95DB-D0E8-DA8AD3860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BCF0CB-D7B8-4002-B28A-1A5400BEB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371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CC8C5-C0BE-5A0B-50B8-49E2AA99D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21C11A-DA53-B4B5-DBB4-A3DF16908C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8824A8-43DA-E7A3-30AC-A85CE82C88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692BDD-0F89-6361-2B5A-A6ED8D1683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EAB8CD-568E-780A-9044-77AB5362CA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7F2C9A-E9BD-B077-31CF-DB9135EE8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3EBDE-C157-46E0-837F-CC85F055F6FA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681F51-DA66-3AC8-A3D2-792D3C895A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C5B2B0-C18C-F11F-4B17-7A8226025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BCF0CB-D7B8-4002-B28A-1A5400BEB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6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FDA54-9503-D31D-6937-D0331821D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E838C7-0D5B-0F30-B694-25D3BE560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3EBDE-C157-46E0-837F-CC85F055F6FA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A244F0-0504-23F6-0373-407BA724A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1F6FFC0-2E5B-60BF-B165-DE341B053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BCF0CB-D7B8-4002-B28A-1A5400BEB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738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1E8478-6CD8-69A7-813E-139364691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3EBDE-C157-46E0-837F-CC85F055F6FA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096CB9-4804-0D80-025E-DE2E21624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95CE79-851B-CCDA-A613-D5651E2C2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BCF0CB-D7B8-4002-B28A-1A5400BEB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8972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48402-A598-CBAB-0598-0BF9E05CA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B6A65-C176-A33C-862D-2209EC20F5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BF6960-7B63-9C23-B4FA-50F5598F29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D5406B-4BEB-866E-A33C-D6C02A1BE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3EBDE-C157-46E0-837F-CC85F055F6FA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4B2533-B058-6C0F-9E7C-AF1564B67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D5956-EC93-7358-AAB4-CC97902FD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BCF0CB-D7B8-4002-B28A-1A5400BEB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2155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670EF-9267-3586-AFBC-029A7B224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60F3D6-0872-632E-8CE8-167A00DB60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4E6E42-0967-480E-CB2F-00B59921C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AF4293-6CD5-DF14-09E9-D9574D4C8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B3EBDE-C157-46E0-837F-CC85F055F6FA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1D4FDF-6730-EB9A-C302-2F1A5B545D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D95F01-E7E5-5CFD-D591-3922C6C760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BCF0CB-D7B8-4002-B28A-1A5400BEB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3355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8103E7-9A1E-67EC-1131-BA3A045567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E96403-E813-52ED-8C8C-E8CE04B057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A6F616-DC27-55F7-387E-8DD941A38E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B3EBDE-C157-46E0-837F-CC85F055F6FA}" type="datetimeFigureOut">
              <a:rPr lang="en-US" smtClean="0"/>
              <a:t>4/24/2025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F144AF-484B-5899-573B-FD220F548E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E5F31D-7650-EB9B-1DDE-B4B4DA7242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BCF0CB-D7B8-4002-B28A-1A5400BEB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099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2" r:id="rId13"/>
    <p:sldLayoutId id="2147483663" r:id="rId14"/>
    <p:sldLayoutId id="2147483665" r:id="rId15"/>
    <p:sldLayoutId id="2147483667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5B2F4F00-E224-4C48-8FBE-55852DE5B0EE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9E57D847-4068-4B5B-BCBD-45A4D8B4A452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1168400" y="1066800"/>
            <a:ext cx="8967013" cy="2849232"/>
          </a:xfrm>
        </p:spPr>
        <p:txBody>
          <a:bodyPr rtlCol="0">
            <a:normAutofit/>
          </a:bodyPr>
          <a:lstStyle/>
          <a:p>
            <a:r>
              <a:rPr lang="en-US" sz="5333" dirty="0">
                <a:latin typeface="Roboto Medium"/>
              </a:rPr>
              <a:t>Insurance Analysis</a:t>
            </a:r>
          </a:p>
        </p:txBody>
      </p:sp>
      <p:sp>
        <p:nvSpPr>
          <p:cNvPr id="3" name="Subtitle 2">
            <a:extLst>
              <a:ext uri="{E87C7C5E-A523-400C-9EFA-50CD8354BBEA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3D6C6CC1-3372-47E1-A519-A1258631C9A8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 rtlCol="0">
            <a:noAutofit/>
          </a:bodyPr>
          <a:lstStyle/>
          <a:p>
            <a:r>
              <a:rPr lang="en-US" dirty="0"/>
              <a:t> </a:t>
            </a:r>
          </a:p>
        </p:txBody>
      </p:sp>
      <p:sp>
        <p:nvSpPr>
          <p:cNvPr id="5" name="Text Box 4">
            <a:extLst>
              <a:ext uri="{9AE882CB-A7E2-4BD0-8FE3-275C8494D332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8320DDB9-AED2-4129-8F5A-EB8754676713}"/>
              </a:ext>
            </a:extLst>
          </p:cNvPr>
          <p:cNvSpPr txBox="1"/>
          <p:nvPr/>
        </p:nvSpPr>
        <p:spPr>
          <a:xfrm>
            <a:off x="3667463" y="4454937"/>
            <a:ext cx="2540000" cy="415563"/>
          </a:xfrm>
          <a:prstGeom prst="rect">
            <a:avLst/>
          </a:prstGeom>
        </p:spPr>
        <p:txBody>
          <a:bodyPr lIns="127000" tIns="63500" rIns="127000" bIns="63500" rtlCol="0" anchor="t">
            <a:spAutoFit/>
          </a:bodyPr>
          <a:lstStyle/>
          <a:p>
            <a:pPr>
              <a:defRPr lang="en-US" sz="1400" dirty="0"/>
            </a:pPr>
            <a:endParaRPr lang="en-US" sz="1867" dirty="0"/>
          </a:p>
        </p:txBody>
      </p:sp>
      <p:sp>
        <p:nvSpPr>
          <p:cNvPr id="6" name="Text Box 5">
            <a:extLst>
              <a:ext uri="{31AB50B0-018D-42F5-958E-ED8B991F1BB7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01F025E5-6630-4D3C-9319-76C030268F7E}"/>
              </a:ext>
            </a:extLst>
          </p:cNvPr>
          <p:cNvSpPr txBox="1"/>
          <p:nvPr/>
        </p:nvSpPr>
        <p:spPr>
          <a:xfrm>
            <a:off x="206124" y="3967257"/>
            <a:ext cx="2540000" cy="415563"/>
          </a:xfrm>
          <a:prstGeom prst="rect">
            <a:avLst/>
          </a:prstGeom>
        </p:spPr>
        <p:txBody>
          <a:bodyPr lIns="127000" tIns="63500" rIns="127000" bIns="63500" rtlCol="0" anchor="t">
            <a:spAutoFit/>
          </a:bodyPr>
          <a:lstStyle/>
          <a:p>
            <a:pPr>
              <a:defRPr lang="en-US" sz="1400" dirty="0"/>
            </a:pPr>
            <a:endParaRPr lang="en-US" sz="1867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310F96C8-D97A-54C1-DCD8-578819C2AB86}"/>
              </a:ext>
            </a:extLst>
          </p:cNvPr>
          <p:cNvPicPr>
            <a:picLocks noGrp="1" noChangeAspect="1"/>
          </p:cNvPicPr>
          <p:nvPr>
            <p:ph type="pic"/>
          </p:nvPr>
        </p:nvPicPr>
        <p:blipFill>
          <a:blip r:embed="rId2"/>
          <a:srcRect t="27500" b="27500"/>
          <a:stretch>
            <a:fillRect/>
          </a:stretch>
        </p:blipFill>
        <p:spPr>
          <a:xfrm>
            <a:off x="8188996" y="2866126"/>
            <a:ext cx="2908693" cy="1308912"/>
          </a:xfrm>
        </p:spPr>
      </p:pic>
    </p:spTree>
    <p:extLst>
      <p:ext uri="{51B038A5-FF68-4080-804D-CF13A57005BA}">
        <p14:creationId xmlns:p14="http://schemas.microsoft.com/office/powerpoint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val="17418724027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BD329-D59C-8F0C-D3E4-5A97CC363BB7}"/>
              </a:ext>
            </a:extLst>
          </p:cNvPr>
          <p:cNvSpPr>
            <a:spLocks noGrp="1"/>
          </p:cNvSpPr>
          <p:nvPr>
            <p:ph type="title" idx="10"/>
          </p:nvPr>
        </p:nvSpPr>
        <p:spPr>
          <a:xfrm>
            <a:off x="246744" y="-232229"/>
            <a:ext cx="2612570" cy="1016000"/>
          </a:xfrm>
        </p:spPr>
        <p:txBody>
          <a:bodyPr/>
          <a:lstStyle/>
          <a:p>
            <a:r>
              <a:rPr lang="en-US" sz="3200" dirty="0">
                <a:solidFill>
                  <a:srgbClr val="FFC000"/>
                </a:solidFill>
              </a:rPr>
              <a:t>SQL QUERIES</a:t>
            </a:r>
            <a:endParaRPr lang="en-IN" sz="3200" dirty="0">
              <a:solidFill>
                <a:srgbClr val="FFC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27610C-07B4-67C3-3BEB-9F5F468237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57" y="928649"/>
            <a:ext cx="5416714" cy="307729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0D0FB08-200A-438D-E7B6-D04538089E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9600" y="928649"/>
            <a:ext cx="6360143" cy="307729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600D499-B3C0-429B-F5A8-7049AE50EC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57" y="4150821"/>
            <a:ext cx="5416714" cy="258380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140678F-D593-D139-08EC-3CCB23F472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9599" y="4150821"/>
            <a:ext cx="6360143" cy="2583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3226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0A5CE-BE86-C397-4D9B-FA87F8355373}"/>
              </a:ext>
            </a:extLst>
          </p:cNvPr>
          <p:cNvSpPr>
            <a:spLocks noGrp="1"/>
          </p:cNvSpPr>
          <p:nvPr>
            <p:ph type="title" idx="10"/>
          </p:nvPr>
        </p:nvSpPr>
        <p:spPr>
          <a:xfrm>
            <a:off x="203201" y="14514"/>
            <a:ext cx="3526970" cy="740229"/>
          </a:xfrm>
        </p:spPr>
        <p:txBody>
          <a:bodyPr/>
          <a:lstStyle/>
          <a:p>
            <a:r>
              <a:rPr lang="en-US" sz="3200" dirty="0">
                <a:solidFill>
                  <a:srgbClr val="FFC000"/>
                </a:solidFill>
              </a:rPr>
              <a:t>Tableau Dashboard</a:t>
            </a:r>
            <a:endParaRPr lang="en-IN" sz="3200" dirty="0">
              <a:solidFill>
                <a:srgbClr val="FFC000"/>
              </a:solidFill>
            </a:endParaRPr>
          </a:p>
        </p:txBody>
      </p:sp>
      <p:pic>
        <p:nvPicPr>
          <p:cNvPr id="5" name="WhatsApp Video 2025-04-24 at 11.37.08 AM">
            <a:hlinkClick r:id="" action="ppaction://media"/>
            <a:extLst>
              <a:ext uri="{FF2B5EF4-FFF2-40B4-BE49-F238E27FC236}">
                <a16:creationId xmlns:a16="http://schemas.microsoft.com/office/drawing/2014/main" id="{28748495-5FD1-00BB-6800-05388C5E24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7371" y="856343"/>
            <a:ext cx="11567886" cy="5820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07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47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AEE78528-1AA0-457F-9CCB-9FDE531570F1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27B600B4-1622-4326-81BC-2308F91F4349}"/>
              </a:ext>
            </a:extLst>
          </p:cNvPr>
          <p:cNvSpPr>
            <a:spLocks noGrp="1"/>
          </p:cNvSpPr>
          <p:nvPr>
            <p:ph type="title" idx="10"/>
          </p:nvPr>
        </p:nvSpPr>
        <p:spPr/>
        <p:txBody>
          <a:bodyPr rtlCol="0"/>
          <a:lstStyle/>
          <a:p>
            <a:r>
              <a:rPr lang="en-US" dirty="0">
                <a:solidFill>
                  <a:srgbClr val="FFC000"/>
                </a:solidFill>
              </a:rPr>
              <a:t>Target Demographic</a:t>
            </a:r>
          </a:p>
        </p:txBody>
      </p:sp>
      <p:sp>
        <p:nvSpPr>
          <p:cNvPr id="4" name="Text Placeholder 4">
            <a:extLst>
              <a:ext uri="{79CBC7C1-82DE-4EC9-8FC6-5CB1B44682B9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C6B50A82-16A4-4605-BF34-22A5A65D66A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508000" y="2463800"/>
            <a:ext cx="4509008" cy="400672"/>
          </a:xfrm>
        </p:spPr>
        <p:txBody>
          <a:bodyPr rtlCol="0"/>
          <a:lstStyle/>
          <a:p>
            <a:r>
              <a:rPr lang="en-US" sz="20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Increase Sales Efficiency</a:t>
            </a:r>
          </a:p>
        </p:txBody>
      </p:sp>
      <p:sp>
        <p:nvSpPr>
          <p:cNvPr id="5" name="Text Placeholder 5">
            <a:extLst>
              <a:ext uri="{414435B4-2790-44D6-8B27-5E03B28B2E1F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A5EFF4E5-D084-4EE9-A3C2-76397B99B53E}"/>
              </a:ext>
            </a:extLst>
          </p:cNvPr>
          <p:cNvSpPr>
            <a:spLocks noGrp="1"/>
          </p:cNvSpPr>
          <p:nvPr>
            <p:ph type="body" idx="14"/>
          </p:nvPr>
        </p:nvSpPr>
        <p:spPr/>
        <p:txBody>
          <a:bodyPr rtlCol="0"/>
          <a:lstStyle/>
          <a:p>
            <a:pPr algn="just"/>
            <a:r>
              <a:rPr lang="en-IN" sz="1600" b="1" dirty="0">
                <a:latin typeface="Lato"/>
              </a:rPr>
              <a:t>Close the gap between placed and invoiced revenue, especially in New Sell</a:t>
            </a:r>
            <a:endParaRPr lang="en-US" sz="1600" b="1" dirty="0">
              <a:latin typeface="Lato"/>
            </a:endParaRPr>
          </a:p>
        </p:txBody>
      </p:sp>
      <p:sp>
        <p:nvSpPr>
          <p:cNvPr id="6" name="Text Placeholder 6">
            <a:extLst>
              <a:ext uri="{5EE723D4-A467-4869-85D6-DC95830B6C06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4FED4C9E-067D-4F81-9165-9B576C2888BA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1178351" y="4470400"/>
            <a:ext cx="3838658" cy="400672"/>
          </a:xfrm>
        </p:spPr>
        <p:txBody>
          <a:bodyPr rtlCol="0"/>
          <a:lstStyle/>
          <a:p>
            <a:r>
              <a:rPr lang="en-US" sz="2000" dirty="0">
                <a:latin typeface="Lato"/>
              </a:rPr>
              <a:t>Improve Invoice Realization Rate</a:t>
            </a:r>
          </a:p>
        </p:txBody>
      </p:sp>
      <p:sp>
        <p:nvSpPr>
          <p:cNvPr id="7" name="Text Placeholder 7">
            <a:extLst>
              <a:ext uri="{80CB19EB-0518-4E8A-99C6-98FE231EB464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1BE6B2CC-34C5-4546-A278-5DD2FBC49958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7137401" y="2931324"/>
            <a:ext cx="3759276" cy="1267789"/>
          </a:xfrm>
        </p:spPr>
        <p:txBody>
          <a:bodyPr rtlCol="0"/>
          <a:lstStyle/>
          <a:p>
            <a:pPr algn="just"/>
            <a:r>
              <a:rPr lang="en-IN" sz="1800" dirty="0"/>
              <a:t>Identify and act on high-value deals through improved funnel visibility.</a:t>
            </a:r>
            <a:endParaRPr lang="en-US" sz="2000" b="1" dirty="0">
              <a:latin typeface="Lato"/>
            </a:endParaRPr>
          </a:p>
        </p:txBody>
      </p:sp>
      <p:sp>
        <p:nvSpPr>
          <p:cNvPr id="8" name="Text Placeholder 8">
            <a:extLst>
              <a:ext uri="{39D3F48D-ECFC-469A-861F-98CC5CE222E8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D274B602-D0A4-4C87-9615-1BDEC3497F5E}"/>
              </a:ext>
            </a:extLst>
          </p:cNvPr>
          <p:cNvSpPr>
            <a:spLocks noGrp="1"/>
          </p:cNvSpPr>
          <p:nvPr>
            <p:ph type="body" idx="17"/>
          </p:nvPr>
        </p:nvSpPr>
        <p:spPr>
          <a:xfrm>
            <a:off x="7137400" y="2463800"/>
            <a:ext cx="4546600" cy="400672"/>
          </a:xfrm>
        </p:spPr>
        <p:txBody>
          <a:bodyPr rtlCol="0"/>
          <a:lstStyle/>
          <a:p>
            <a:r>
              <a:rPr lang="en-US" sz="2133" dirty="0">
                <a:latin typeface="Lato"/>
              </a:rPr>
              <a:t>Boost Opportunity Conversion</a:t>
            </a:r>
          </a:p>
        </p:txBody>
      </p:sp>
      <p:sp>
        <p:nvSpPr>
          <p:cNvPr id="9" name="Text Placeholder 9">
            <a:extLst>
              <a:ext uri="{15249D04-2154-46D2-A118-2B78FE31E4BA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E120C663-4E29-4BA0-A887-5B18F642607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 rtlCol="0"/>
          <a:lstStyle/>
          <a:p>
            <a:pPr algn="just"/>
            <a:r>
              <a:rPr lang="en-IN" sz="1600" b="1" dirty="0">
                <a:latin typeface="Lato"/>
              </a:rPr>
              <a:t>Empower stakeholders with data-backed insights for faster actions</a:t>
            </a:r>
            <a:endParaRPr lang="en-US" sz="1600" b="1" dirty="0">
              <a:latin typeface="Lato"/>
            </a:endParaRPr>
          </a:p>
        </p:txBody>
      </p:sp>
      <p:sp>
        <p:nvSpPr>
          <p:cNvPr id="10" name="Text Placeholder 10">
            <a:extLst>
              <a:ext uri="{12D30C11-2C46-4A12-A6D5-20D15A34B7AB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2C0FC962-73EB-44C7-A92B-A9C3F87DCB6B}"/>
              </a:ext>
            </a:extLst>
          </p:cNvPr>
          <p:cNvSpPr>
            <a:spLocks noGrp="1"/>
          </p:cNvSpPr>
          <p:nvPr>
            <p:ph type="body" idx="19"/>
          </p:nvPr>
        </p:nvSpPr>
        <p:spPr>
          <a:xfrm>
            <a:off x="7137400" y="4470401"/>
            <a:ext cx="4235056" cy="472604"/>
          </a:xfrm>
        </p:spPr>
        <p:txBody>
          <a:bodyPr rtlCol="0"/>
          <a:lstStyle/>
          <a:p>
            <a:r>
              <a:rPr lang="en-US" sz="2133" dirty="0">
                <a:latin typeface="Lato"/>
              </a:rPr>
              <a:t>Enhance Decision-Making</a:t>
            </a:r>
            <a:endParaRPr lang="en-US" dirty="0">
              <a:latin typeface="Lato"/>
            </a:endParaRPr>
          </a:p>
        </p:txBody>
      </p:sp>
      <p:pic>
        <p:nvPicPr>
          <p:cNvPr id="11" name="Picture Placeholder 10">
            <a:extLst>
              <a:ext uri="{DBB3D279-10DE-47A1-8DB1-6B5D88788BD0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D61B013B-CD5B-45EC-9F9D-03278F922A49}"/>
              </a:ext>
            </a:extLst>
          </p:cNvPr>
          <p:cNvPicPr>
            <a:picLocks noGrp="1" noChangeAspect="1"/>
          </p:cNvPicPr>
          <p:nvPr>
            <p:ph type="pic" idx="20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3" name="Slide Number Placeholder 5">
            <a:extLst>
              <a:ext uri="{AEFD6456-40D0-40CE-8A33-7B2EBD0D5313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4CD88B42-CA9F-47D5-9677-D481DA1CA2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fld id="{74F611A6-BD58-43D5-A060-0E84A69B8A69}" type="slidenum">
              <a:rPr/>
              <a:t>12</a:t>
            </a:fld>
            <a:endParaRPr lang="en-US" dirty="0"/>
          </a:p>
        </p:txBody>
      </p:sp>
      <p:sp>
        <p:nvSpPr>
          <p:cNvPr id="14" name="Text Box 13">
            <a:extLst>
              <a:ext uri="{81AEA764-F86A-41CF-A000-07D66744B790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3C47B6B5-526A-4A8A-BB03-D8C798C6CCF9}"/>
              </a:ext>
            </a:extLst>
          </p:cNvPr>
          <p:cNvSpPr txBox="1"/>
          <p:nvPr/>
        </p:nvSpPr>
        <p:spPr>
          <a:xfrm>
            <a:off x="3917249" y="3039476"/>
            <a:ext cx="2540000" cy="415563"/>
          </a:xfrm>
          <a:prstGeom prst="rect">
            <a:avLst/>
          </a:prstGeom>
        </p:spPr>
        <p:txBody>
          <a:bodyPr lIns="127000" tIns="63500" rIns="127000" bIns="63500" rtlCol="0" anchor="t">
            <a:spAutoFit/>
          </a:bodyPr>
          <a:lstStyle/>
          <a:p>
            <a:pPr>
              <a:defRPr lang="en-US" sz="1400" dirty="0"/>
            </a:pPr>
            <a:endParaRPr lang="en-US" sz="1867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FCFF493D-F7B6-B983-7810-F7DD6BDDEF1B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1460501" y="2931324"/>
            <a:ext cx="3556508" cy="1062205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IN" dirty="0"/>
              <a:t>Optimize resource allocation based on real-time performance insights</a:t>
            </a:r>
            <a:endParaRPr lang="en-US" dirty="0"/>
          </a:p>
        </p:txBody>
      </p:sp>
      <p:pic>
        <p:nvPicPr>
          <p:cNvPr id="20" name="Picture Placeholder 19">
            <a:extLst>
              <a:ext uri="{FF2B5EF4-FFF2-40B4-BE49-F238E27FC236}">
                <a16:creationId xmlns:a16="http://schemas.microsoft.com/office/drawing/2014/main" id="{2161BE5C-D59D-AD09-12FB-8BE43C0DAEEA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/>
          <a:srcRect t="21429" b="21429"/>
          <a:stretch>
            <a:fillRect/>
          </a:stretch>
        </p:blipFill>
        <p:spPr/>
      </p:pic>
    </p:spTree>
    <p:extLst>
      <p:ext uri="{EC1F1DFE-2A59-4E9F-B245-D4A49A4264B5}">
        <p14:creationId xmlns:p14="http://schemas.microsoft.com/office/powerpoint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val="17418724027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1B4B9-660D-A632-BDD9-45F4FDDB7F44}"/>
              </a:ext>
            </a:extLst>
          </p:cNvPr>
          <p:cNvSpPr>
            <a:spLocks noGrp="1"/>
          </p:cNvSpPr>
          <p:nvPr>
            <p:ph type="title" idx="10"/>
          </p:nvPr>
        </p:nvSpPr>
        <p:spPr>
          <a:xfrm>
            <a:off x="203200" y="-101601"/>
            <a:ext cx="5080000" cy="841829"/>
          </a:xfrm>
        </p:spPr>
        <p:txBody>
          <a:bodyPr/>
          <a:lstStyle/>
          <a:p>
            <a:r>
              <a:rPr lang="en-US" sz="2800" dirty="0">
                <a:solidFill>
                  <a:srgbClr val="FFC000"/>
                </a:solidFill>
              </a:rPr>
              <a:t>Challenges Faced during Project</a:t>
            </a:r>
            <a:endParaRPr lang="en-IN" sz="2800" dirty="0">
              <a:solidFill>
                <a:srgbClr val="FFC000"/>
              </a:solidFill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8EF2C66-F4FA-3342-5FE6-905E0ACF6740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9956800" y="5838121"/>
            <a:ext cx="2032000" cy="914400"/>
          </a:xfrm>
        </p:spPr>
        <p:txBody>
          <a:bodyPr/>
          <a:lstStyle/>
          <a:p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308C69-4F62-F5B3-4275-1222638794B2}"/>
              </a:ext>
            </a:extLst>
          </p:cNvPr>
          <p:cNvSpPr txBox="1"/>
          <p:nvPr/>
        </p:nvSpPr>
        <p:spPr>
          <a:xfrm>
            <a:off x="203200" y="1088572"/>
            <a:ext cx="11532324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1)Data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Size:Difficulty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in understanding the data due to the data spread in multiple files.</a:t>
            </a:r>
          </a:p>
          <a:p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2) Excel: There are no KPI cards available in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Excel,so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need to made manually.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                 Focus mode unavailable for each visual in dashboard which lead to enlarge the size for visuals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                 and dashboard simultaneously which resulted in screen fit issue of dashboard</a:t>
            </a:r>
          </a:p>
          <a:p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3) SQL : Due to complexity of data , runtime of queries was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comaparatively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long to run complex queries.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                Unable to visualize the queries into charts.</a:t>
            </a:r>
          </a:p>
          <a:p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4)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PowerBI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: Slow performance of dashboard due to large data set.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                      </a:t>
            </a:r>
            <a:r>
              <a:rPr lang="en-IN" sz="2000" dirty="0">
                <a:solidFill>
                  <a:schemeClr val="bg1">
                    <a:lumMod val="95000"/>
                  </a:schemeClr>
                </a:solidFill>
              </a:rPr>
              <a:t>Hence, use of “apply all” “remove all” buttons is done and cross filtering is kept off.</a:t>
            </a:r>
          </a:p>
          <a:p>
            <a:endParaRPr lang="en-IN" sz="20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5)Tableau : Limited charts features available for free version.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                       Increasing number of sheets due to “1 sheet 1 visual “ feature of tableau.</a:t>
            </a:r>
            <a:endParaRPr lang="en-IN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6" name="Picture Placeholder 8">
            <a:extLst>
              <a:ext uri="{FF2B5EF4-FFF2-40B4-BE49-F238E27FC236}">
                <a16:creationId xmlns:a16="http://schemas.microsoft.com/office/drawing/2014/main" id="{0119F11E-8062-32CE-55B9-86036D2582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7500" b="27500"/>
          <a:stretch>
            <a:fillRect/>
          </a:stretch>
        </p:blipFill>
        <p:spPr>
          <a:xfrm>
            <a:off x="9956800" y="5489777"/>
            <a:ext cx="2032000" cy="1262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0885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963C3251-A7B4-4FFF-AAE0-2287E0315419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4E86FAFD-A680-40EA-9A5F-3D719855C537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1168400" y="1066800"/>
            <a:ext cx="9549853" cy="2849232"/>
          </a:xfrm>
        </p:spPr>
        <p:txBody>
          <a:bodyPr rtlCol="0"/>
          <a:lstStyle/>
          <a:p>
            <a:r>
              <a:rPr lang="en-US" sz="10666" dirty="0"/>
              <a:t>        Thank You</a:t>
            </a:r>
          </a:p>
        </p:txBody>
      </p:sp>
      <p:sp>
        <p:nvSpPr>
          <p:cNvPr id="3" name="Slide Number Placeholder 2">
            <a:extLst>
              <a:ext uri="{5F5B10C9-7E1D-49B8-91EF-4B7FC97A1001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5562E32E-6A87-4A9A-9544-69A0BCBBEE8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/>
        <p:txBody>
          <a:bodyPr rtlCol="0"/>
          <a:lstStyle/>
          <a:p>
            <a:fld id="{B8C98B17-27AD-4608-817E-BA7ADA6447CD}" type="slidenum">
              <a:rPr/>
              <a:t>14</a:t>
            </a:fld>
            <a:endParaRPr lang="en-US" dirty="0"/>
          </a:p>
        </p:txBody>
      </p:sp>
      <p:sp>
        <p:nvSpPr>
          <p:cNvPr id="4" name="Text Placeholder 7">
            <a:extLst>
              <a:ext uri="{917ADAB7-D332-4A21-BE7D-2BDFEDC92DC2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96E215F7-9965-4C21-9C75-77842CDB6985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 rtlCol="0"/>
          <a:lstStyle/>
          <a:p>
            <a:r>
              <a:rPr lang="en-US" dirty="0"/>
              <a:t> </a:t>
            </a:r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15C77EE6-FE93-DEEB-45EC-CCBA715EA6F3}"/>
              </a:ext>
            </a:extLst>
          </p:cNvPr>
          <p:cNvPicPr>
            <a:picLocks noGrp="1" noChangeAspect="1"/>
          </p:cNvPicPr>
          <p:nvPr>
            <p:ph type="pic"/>
          </p:nvPr>
        </p:nvPicPr>
        <p:blipFill>
          <a:blip r:embed="rId2"/>
          <a:srcRect t="27500" b="27500"/>
          <a:stretch>
            <a:fillRect/>
          </a:stretch>
        </p:blipFill>
        <p:spPr/>
      </p:pic>
    </p:spTree>
    <p:extLst>
      <p:ext uri="{291FB29F-F687-4121-9B75-B2FB837E92A3}">
        <p14:creationId xmlns:p14="http://schemas.microsoft.com/office/powerpoint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val="1741872402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F3EBB85-0512-24E2-72F3-D024DF6D50B1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578465" y="235973"/>
            <a:ext cx="3551083" cy="1187581"/>
          </a:xfrm>
        </p:spPr>
        <p:txBody>
          <a:bodyPr/>
          <a:lstStyle/>
          <a:p>
            <a:r>
              <a:rPr lang="en-US" dirty="0"/>
              <a:t>GROUP 5</a:t>
            </a:r>
            <a:endParaRPr lang="en-IN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AF35C09C-4CC5-94FC-D31E-1F9A974306F6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578465" y="1991032"/>
            <a:ext cx="5923935" cy="4016651"/>
          </a:xfrm>
        </p:spPr>
        <p:txBody>
          <a:bodyPr>
            <a:normAutofit/>
          </a:bodyPr>
          <a:lstStyle/>
          <a:p>
            <a:r>
              <a:rPr lang="en-US" sz="4000" dirty="0"/>
              <a:t>1)Yogita Patil</a:t>
            </a:r>
          </a:p>
          <a:p>
            <a:r>
              <a:rPr lang="en-US" sz="4000" dirty="0"/>
              <a:t>2)Manisha Chaudhary</a:t>
            </a:r>
          </a:p>
          <a:p>
            <a:r>
              <a:rPr lang="en-US" sz="4000" dirty="0"/>
              <a:t>3)</a:t>
            </a:r>
            <a:r>
              <a:rPr lang="en-US" sz="4000" dirty="0" err="1"/>
              <a:t>Enugala</a:t>
            </a:r>
            <a:r>
              <a:rPr lang="en-US" sz="4000" dirty="0"/>
              <a:t> Jayakrishna</a:t>
            </a:r>
          </a:p>
          <a:p>
            <a:r>
              <a:rPr lang="en-US" sz="4000" dirty="0"/>
              <a:t>4)Milind Gaikwad</a:t>
            </a:r>
            <a:endParaRPr lang="en-IN" sz="4000" dirty="0"/>
          </a:p>
        </p:txBody>
      </p:sp>
      <p:pic>
        <p:nvPicPr>
          <p:cNvPr id="5" name="Picture Placeholder 9">
            <a:extLst>
              <a:ext uri="{FF2B5EF4-FFF2-40B4-BE49-F238E27FC236}">
                <a16:creationId xmlns:a16="http://schemas.microsoft.com/office/drawing/2014/main" id="{697C860E-6BBB-F405-DA4A-8412ECFC53CD}"/>
              </a:ext>
            </a:extLst>
          </p:cNvPr>
          <p:cNvPicPr>
            <a:picLocks noGrp="1" noChangeAspect="1"/>
          </p:cNvPicPr>
          <p:nvPr>
            <p:ph type="pic"/>
          </p:nvPr>
        </p:nvPicPr>
        <p:blipFill>
          <a:blip r:embed="rId2"/>
          <a:srcRect t="27500" b="27500"/>
          <a:stretch>
            <a:fillRect/>
          </a:stretch>
        </p:blipFill>
        <p:spPr>
          <a:xfrm>
            <a:off x="9144000" y="5207000"/>
            <a:ext cx="2032000" cy="914400"/>
          </a:xfrm>
        </p:spPr>
      </p:pic>
    </p:spTree>
    <p:extLst>
      <p:ext uri="{BB962C8B-B14F-4D97-AF65-F5344CB8AC3E}">
        <p14:creationId xmlns:p14="http://schemas.microsoft.com/office/powerpoint/2010/main" val="2092473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279A7062-AF87-4E54-9841-6AC8B8900D36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53CC9BC0-FB44-4798-9CC3-ED8D5F37EE25}"/>
              </a:ext>
            </a:extLst>
          </p:cNvPr>
          <p:cNvSpPr>
            <a:spLocks noGrp="1"/>
          </p:cNvSpPr>
          <p:nvPr>
            <p:ph type="title" idx="10"/>
          </p:nvPr>
        </p:nvSpPr>
        <p:spPr/>
        <p:txBody>
          <a:bodyPr rtlCol="0"/>
          <a:lstStyle/>
          <a:p>
            <a:r>
              <a:rPr lang="en-US" dirty="0">
                <a:solidFill>
                  <a:srgbClr val="FFC000"/>
                </a:solidFill>
              </a:rPr>
              <a:t>Project Overview</a:t>
            </a:r>
          </a:p>
        </p:txBody>
      </p:sp>
      <p:sp>
        <p:nvSpPr>
          <p:cNvPr id="3" name="Content Placeholder 1">
            <a:extLst>
              <a:ext uri="{0D8DF258-4664-430C-95E2-BECC862C61D2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232F869C-92B5-4D4B-B655-6F48C1F43964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856789" y="1842325"/>
            <a:ext cx="10936140" cy="3999675"/>
          </a:xfrm>
        </p:spPr>
        <p:txBody>
          <a:bodyPr rtlCol="0">
            <a:normAutofit/>
          </a:bodyPr>
          <a:lstStyle/>
          <a:p>
            <a:pPr>
              <a:buNone/>
            </a:pPr>
            <a:r>
              <a:rPr lang="en-IN" b="1" dirty="0"/>
              <a:t>Objective:</a:t>
            </a:r>
          </a:p>
          <a:p>
            <a:r>
              <a:rPr lang="en-IN" dirty="0"/>
              <a:t>To provide a comprehensive view of the insurance business performance across various selling channels (Cross Sell, New Sell, Renewal), highlighting achievements, invoices, and opportunity metrics</a:t>
            </a:r>
          </a:p>
          <a:p>
            <a:pPr>
              <a:buNone/>
            </a:pPr>
            <a:r>
              <a:rPr lang="en-IN" b="1" dirty="0"/>
              <a:t>Data Sources:</a:t>
            </a:r>
          </a:p>
          <a:p>
            <a:pPr lvl="1"/>
            <a:r>
              <a:rPr lang="en-IN" dirty="0"/>
              <a:t>CRM system for opportunities and meetings</a:t>
            </a:r>
          </a:p>
          <a:p>
            <a:pPr lvl="1"/>
            <a:r>
              <a:rPr lang="en-IN" dirty="0"/>
              <a:t>Finance systems for budget and invoice tracking</a:t>
            </a:r>
          </a:p>
          <a:p>
            <a:pPr lvl="1"/>
            <a:r>
              <a:rPr lang="en-IN" dirty="0"/>
              <a:t>Product portfolio records</a:t>
            </a:r>
          </a:p>
          <a:p>
            <a:endParaRPr lang="en-IN" dirty="0"/>
          </a:p>
          <a:p>
            <a:pPr marL="457189" indent="-457189">
              <a:buFont typeface="Arial"/>
              <a:buChar char="•"/>
            </a:pPr>
            <a:endParaRPr lang="en-US" b="1" dirty="0">
              <a:latin typeface="Lato"/>
            </a:endParaRPr>
          </a:p>
          <a:p>
            <a:endParaRPr lang="en-US" b="1" dirty="0">
              <a:latin typeface="Lato"/>
            </a:endParaRPr>
          </a:p>
          <a:p>
            <a:endParaRPr lang="en-US" dirty="0"/>
          </a:p>
        </p:txBody>
      </p:sp>
      <p:sp>
        <p:nvSpPr>
          <p:cNvPr id="5" name="Slide Number Placeholder 5">
            <a:extLst>
              <a:ext uri="{2F1013B3-AB58-4385-8332-C6327332F57D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D5D2DB57-C33F-4120-81F5-94714F088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419C3A64-485A-4179-A699-5678AFF1C968}" type="slidenum">
              <a:rPr/>
              <a:t>3</a:t>
            </a:fld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A78D754F-0866-124C-CF93-D275357BFE10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31908" b="31908"/>
          <a:stretch>
            <a:fillRect/>
          </a:stretch>
        </p:blipFill>
        <p:spPr>
          <a:xfrm>
            <a:off x="8859546" y="5490642"/>
            <a:ext cx="2807776" cy="1016000"/>
          </a:xfrm>
        </p:spPr>
      </p:pic>
    </p:spTree>
    <p:extLst>
      <p:ext uri="{A35EF090-8962-4FB7-A823-CA770810DDCE}">
        <p14:creationId xmlns:p14="http://schemas.microsoft.com/office/powerpoint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val="17418724027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E8C9F4-30E4-DB23-B5C4-75FFF0BEDF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B1FA7-D6FE-1A2E-219A-FD0906B3831C}"/>
              </a:ext>
              <a:ext uri="{279A7062-AF87-4E54-9841-6AC8B8900D36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53CC9BC0-FB44-4798-9CC3-ED8D5F37EE25}"/>
              </a:ext>
            </a:extLst>
          </p:cNvPr>
          <p:cNvSpPr>
            <a:spLocks noGrp="1"/>
          </p:cNvSpPr>
          <p:nvPr>
            <p:ph type="title" idx="10"/>
          </p:nvPr>
        </p:nvSpPr>
        <p:spPr/>
        <p:txBody>
          <a:bodyPr rtlCol="0"/>
          <a:lstStyle/>
          <a:p>
            <a:r>
              <a:rPr lang="en-US" dirty="0">
                <a:solidFill>
                  <a:srgbClr val="FFC000"/>
                </a:solidFill>
              </a:rPr>
              <a:t>Project Overview</a:t>
            </a:r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2F5F646B-FDBE-C4CE-B50C-C64316986A24}"/>
              </a:ext>
              <a:ext uri="{0D8DF258-4664-430C-95E2-BECC862C61D2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232F869C-92B5-4D4B-B655-6F48C1F43964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856789" y="1524000"/>
            <a:ext cx="10936140" cy="4631703"/>
          </a:xfrm>
        </p:spPr>
        <p:txBody>
          <a:bodyPr rtlCol="0">
            <a:normAutofit/>
          </a:bodyPr>
          <a:lstStyle/>
          <a:p>
            <a:pPr>
              <a:buNone/>
            </a:pPr>
            <a:r>
              <a:rPr lang="en-IN" b="1" dirty="0"/>
              <a:t>Tools Used:</a:t>
            </a:r>
          </a:p>
          <a:p>
            <a:pPr lvl="1"/>
            <a:r>
              <a:rPr lang="en-IN" dirty="0"/>
              <a:t>Excel</a:t>
            </a:r>
          </a:p>
          <a:p>
            <a:pPr lvl="1"/>
            <a:r>
              <a:rPr lang="en-IN" dirty="0"/>
              <a:t>Power BI </a:t>
            </a:r>
          </a:p>
          <a:p>
            <a:pPr lvl="1"/>
            <a:r>
              <a:rPr lang="en-IN" dirty="0"/>
              <a:t>Tableau (based on layout styling)</a:t>
            </a:r>
          </a:p>
          <a:p>
            <a:pPr lvl="1"/>
            <a:r>
              <a:rPr lang="en-IN" dirty="0"/>
              <a:t>SQL</a:t>
            </a:r>
          </a:p>
          <a:p>
            <a:pPr>
              <a:buNone/>
            </a:pPr>
            <a:r>
              <a:rPr lang="en-IN" b="1" dirty="0"/>
              <a:t>Outcome:</a:t>
            </a:r>
          </a:p>
          <a:p>
            <a:r>
              <a:rPr lang="en-IN" dirty="0"/>
              <a:t>The dashboards enables data-driven decisions by visualizing sales performance, identifying bottlenecks, and unlocking growth opportunities within the insurance sales pipeline.</a:t>
            </a:r>
          </a:p>
          <a:p>
            <a:endParaRPr lang="en-US" b="1" dirty="0">
              <a:latin typeface="Lato"/>
            </a:endParaRPr>
          </a:p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9D60540F-28BF-2475-F944-621BE3427E62}"/>
              </a:ext>
              <a:ext uri="{2F1013B3-AB58-4385-8332-C6327332F57D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D5D2DB57-C33F-4120-81F5-94714F088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419C3A64-485A-4179-A699-5678AFF1C968}" type="slidenum">
              <a:rPr/>
              <a:t>4</a:t>
            </a:fld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2995EB8B-AFC2-ADDE-C5DB-3B2BA35F22FF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31908" b="31908"/>
          <a:stretch/>
        </p:blipFill>
        <p:spPr/>
      </p:pic>
    </p:spTree>
    <p:extLst>
      <p:ext uri="{BB962C8B-B14F-4D97-AF65-F5344CB8AC3E}">
        <p14:creationId xmlns:p14="http://schemas.microsoft.com/office/powerpoint/2010/main" val="486352502"/>
      </p:ext>
      <p:ext uri="{A35EF090-8962-4FB7-A823-CA770810DDCE}">
        <p14:creationId xmlns:p14="http://schemas.microsoft.com/office/powerpoint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val="1741872402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0D8521EE-C7C8-4057-8CFD-566C49E99F44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9FA24E66-1018-45EF-82EA-D50C580E4582}"/>
              </a:ext>
            </a:extLst>
          </p:cNvPr>
          <p:cNvSpPr>
            <a:spLocks noGrp="1"/>
          </p:cNvSpPr>
          <p:nvPr>
            <p:ph type="title" idx="10"/>
          </p:nvPr>
        </p:nvSpPr>
        <p:spPr/>
        <p:txBody>
          <a:bodyPr vert="horz" lIns="0" tIns="0" rIns="0" bIns="0" rtlCol="0" anchor="b">
            <a:noAutofit/>
          </a:bodyPr>
          <a:lstStyle/>
          <a:p>
            <a:pPr>
              <a:lnSpc>
                <a:spcPct val="100000"/>
              </a:lnSpc>
            </a:pPr>
            <a:r>
              <a:rPr lang="en-US" dirty="0">
                <a:solidFill>
                  <a:srgbClr val="FFC000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7D0AE842-B661-4DC0-A6AA-B82A58A6D2E4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BDB7042E-9694-4760-8848-0A481D4A9951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 rtlCol="0"/>
          <a:lstStyle/>
          <a:p>
            <a:r>
              <a:rPr lang="en-US" dirty="0">
                <a:latin typeface="Lato"/>
              </a:rPr>
              <a:t> </a:t>
            </a:r>
          </a:p>
        </p:txBody>
      </p:sp>
      <p:sp>
        <p:nvSpPr>
          <p:cNvPr id="5" name="Slide Number Placeholder 5">
            <a:extLst>
              <a:ext uri="{7F375AAA-7E57-40D3-BA09-4679FC6CCDD4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AB1DBBAD-7E4A-4EAC-8CCB-8B6756DAC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27042238-0DB6-4CE4-BD84-C5F369155938}" type="slidenum">
              <a:rPr/>
              <a:t>5</a:t>
            </a:fld>
            <a:endParaRPr lang="en-US" dirty="0"/>
          </a:p>
        </p:txBody>
      </p:sp>
      <p:grpSp>
        <p:nvGrpSpPr>
          <p:cNvPr id="6" name="List Diagram 6">
            <a:extLst>
              <a:ext uri="{204F5E1F-89A5-47CA-8413-80E44002D90E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42CED618-C176-4F47-A556-272A1A1C1BBA}"/>
              </a:ext>
            </a:extLst>
          </p:cNvPr>
          <p:cNvGrpSpPr>
            <a:grpSpLocks noChangeAspect="1"/>
          </p:cNvGrpSpPr>
          <p:nvPr/>
        </p:nvGrpSpPr>
        <p:grpSpPr>
          <a:xfrm>
            <a:off x="1019836" y="1932546"/>
            <a:ext cx="6082449" cy="3288423"/>
            <a:chOff x="2638425" y="381000"/>
            <a:chExt cx="3875741" cy="2095385"/>
          </a:xfrm>
        </p:grpSpPr>
        <p:grpSp>
          <p:nvGrpSpPr>
            <p:cNvPr id="7" name="Group 6">
              <a:extLst>
                <a:ext uri="{66A83D22-A815-4B76-810C-F2B96339683D}">
  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CF0322ED-2C70-4F08-9D00-A7D795A55F37}"/>
                </a:ext>
              </a:extLst>
            </p:cNvPr>
            <p:cNvGrpSpPr>
              <a:grpSpLocks noUngrp="1" noChangeAspect="1"/>
            </p:cNvGrpSpPr>
            <p:nvPr/>
          </p:nvGrpSpPr>
          <p:grpSpPr>
            <a:xfrm>
              <a:off x="2638425" y="381000"/>
              <a:ext cx="3875741" cy="571385"/>
              <a:chOff x="2638425" y="390525"/>
              <a:chExt cx="3875741" cy="571385"/>
            </a:xfrm>
          </p:grpSpPr>
          <p:sp>
            <p:nvSpPr>
              <p:cNvPr id="8" name="Rectangle: Top Corners Rounded 7">
                <a:extLst>
                  <a:ext uri="{E9FF8E6B-D536-4383-88B7-1534CE955B30}">
    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AE4316E0-A4FA-480B-B1A2-2352A2F498AF}"/>
                  </a:ext>
                </a:extLst>
              </p:cNvPr>
              <p:cNvSpPr>
                <a:spLocks noSelect="1" noRot="1" noChangeAspect="1" noMove="1" noResize="1"/>
              </p:cNvSpPr>
              <p:nvPr/>
            </p:nvSpPr>
            <p:spPr>
              <a:xfrm>
                <a:off x="2914650" y="390525"/>
                <a:ext cx="204551" cy="204551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1">
                  <a:lumMod val="75000"/>
                </a:schemeClr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rgbClr val="FFFFFF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9" name="Free-form: Shape 8">
                <a:extLst>
                  <a:ext uri="{E6607305-4AF2-485E-8A1E-98828E54FB92}">
    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FAC2E3E9-7A2C-4316-85FB-63C0B6460917}"/>
                  </a:ext>
                </a:extLst>
              </p:cNvPr>
              <p:cNvSpPr>
                <a:spLocks noSelect="1" noRot="1" noChangeAspect="1" noMove="1" noResize="1"/>
              </p:cNvSpPr>
              <p:nvPr/>
            </p:nvSpPr>
            <p:spPr>
              <a:xfrm>
                <a:off x="3017178" y="390525"/>
                <a:ext cx="3496988" cy="571385"/>
              </a:xfrm>
              <a:custGeom>
                <a:avLst/>
                <a:gdLst/>
                <a:ahLst/>
                <a:cxnLst/>
                <a:rect l="0" t="0" r="r" b="b"/>
                <a:pathLst>
                  <a:path w="3496989" h="571386">
                    <a:moveTo>
                      <a:pt x="0" y="0"/>
                    </a:moveTo>
                    <a:lnTo>
                      <a:pt x="3405567" y="0"/>
                    </a:lnTo>
                    <a:cubicBezTo>
                      <a:pt x="3456058" y="0"/>
                      <a:pt x="3496989" y="40931"/>
                      <a:pt x="3496989" y="91422"/>
                    </a:cubicBezTo>
                    <a:lnTo>
                      <a:pt x="3496989" y="479964"/>
                    </a:lnTo>
                    <a:cubicBezTo>
                      <a:pt x="3496989" y="530455"/>
                      <a:pt x="3456058" y="571386"/>
                      <a:pt x="3405567" y="571386"/>
                    </a:cubicBezTo>
                    <a:lnTo>
                      <a:pt x="161925" y="571386"/>
                    </a:lnTo>
                    <a:cubicBezTo>
                      <a:pt x="111434" y="571386"/>
                      <a:pt x="70503" y="530455"/>
                      <a:pt x="70503" y="479964"/>
                    </a:cubicBezTo>
                    <a:lnTo>
                      <a:pt x="70503" y="196197"/>
                    </a:lnTo>
                    <a:cubicBezTo>
                      <a:pt x="70503" y="145706"/>
                      <a:pt x="111434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rgbClr val="FFFFFF"/>
              </a:fontRef>
            </p:style>
            <p:txBody>
              <a:bodyPr lIns="254000" tIns="63500" rIns="254000" bIns="63500" rtlCol="0" anchor="ctr">
                <a:normAutofit/>
              </a:bodyPr>
              <a:lstStyle/>
              <a:p>
                <a:pPr algn="ctr">
                  <a:lnSpc>
                    <a:spcPct val="115000"/>
                  </a:lnSpc>
                </a:pPr>
                <a:r>
                  <a:rPr lang="en-US" sz="1333" dirty="0">
                    <a:solidFill>
                      <a:schemeClr val="bg1"/>
                    </a:solidFill>
                    <a:latin typeface="Lato"/>
                  </a:rPr>
                  <a:t>.</a:t>
                </a:r>
              </a:p>
            </p:txBody>
          </p:sp>
          <p:sp>
            <p:nvSpPr>
              <p:cNvPr id="10" name="Oval 9">
                <a:extLst>
                  <a:ext uri="{042A99F6-ACD6-42C9-A61B-3F01A43CA3B8}">
    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DC164CF1-70BF-40D0-806E-2A2A44F3C7D5}"/>
                  </a:ext>
                </a:extLst>
              </p:cNvPr>
              <p:cNvSpPr>
                <a:spLocks noSelect="1" noRot="1" noChangeAspect="1" noMove="1" noResize="1"/>
              </p:cNvSpPr>
              <p:nvPr/>
            </p:nvSpPr>
            <p:spPr>
              <a:xfrm>
                <a:off x="2638425" y="390525"/>
                <a:ext cx="381000" cy="381000"/>
              </a:xfrm>
              <a:prstGeom prst="ellipse">
                <a:avLst/>
              </a:prstGeom>
              <a:solidFill>
                <a:schemeClr val="accent1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rgbClr val="FFFFFF"/>
              </a:fontRef>
            </p:style>
            <p:txBody>
              <a:bodyPr lIns="0" tIns="0" rIns="0" bIns="0" rtlCol="0" anchor="ctr">
                <a:normAutofit/>
              </a:bodyPr>
              <a:lstStyle/>
              <a:p>
                <a:pPr algn="ctr"/>
                <a:r>
                  <a:rPr lang="en-US" sz="1333" dirty="0">
                    <a:solidFill>
                      <a:schemeClr val="bg1"/>
                    </a:solidFill>
                    <a:latin typeface="Calibri-demi_bold"/>
                  </a:rPr>
                  <a:t>01</a:t>
                </a:r>
              </a:p>
            </p:txBody>
          </p:sp>
        </p:grpSp>
        <p:grpSp>
          <p:nvGrpSpPr>
            <p:cNvPr id="11" name="Group 10">
              <a:extLst>
                <a:ext uri="{BDFE385A-872E-401A-8AEF-0309868AA7D5}">
  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84BA1D3A-4ACC-4C8D-88E4-E063A21FB337}"/>
                </a:ext>
              </a:extLst>
            </p:cNvPr>
            <p:cNvGrpSpPr>
              <a:grpSpLocks noUngrp="1" noChangeAspect="1"/>
            </p:cNvGrpSpPr>
            <p:nvPr/>
          </p:nvGrpSpPr>
          <p:grpSpPr>
            <a:xfrm>
              <a:off x="2638425" y="1143000"/>
              <a:ext cx="3875741" cy="571385"/>
              <a:chOff x="2638425" y="1143000"/>
              <a:chExt cx="3875741" cy="571385"/>
            </a:xfrm>
          </p:grpSpPr>
          <p:sp>
            <p:nvSpPr>
              <p:cNvPr id="12" name="Rectangle: Top Corners Rounded 11">
                <a:extLst>
                  <a:ext uri="{CF0E320C-9325-4B0A-BAB3-42375192FC4C}">
    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DE1EE82A-2A81-4E7B-A4F2-2F710C1A6630}"/>
                  </a:ext>
                </a:extLst>
              </p:cNvPr>
              <p:cNvSpPr>
                <a:spLocks noSelect="1" noRot="1" noChangeAspect="1" noMove="1" noResize="1"/>
              </p:cNvSpPr>
              <p:nvPr/>
            </p:nvSpPr>
            <p:spPr>
              <a:xfrm>
                <a:off x="2914650" y="1143000"/>
                <a:ext cx="204551" cy="204551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2">
                  <a:lumMod val="75000"/>
                </a:schemeClr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rgbClr val="FFFFFF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3" name="Free-form: Shape 12">
                <a:extLst>
                  <a:ext uri="{0423BDC0-03AE-4A68-AF37-62AA408A3D04}">
    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E5D74C3B-9436-4111-B89B-4E6791594DB4}"/>
                  </a:ext>
                </a:extLst>
              </p:cNvPr>
              <p:cNvSpPr>
                <a:spLocks noSelect="1" noRot="1" noChangeAspect="1" noMove="1" noResize="1"/>
              </p:cNvSpPr>
              <p:nvPr/>
            </p:nvSpPr>
            <p:spPr>
              <a:xfrm>
                <a:off x="3017178" y="1143000"/>
                <a:ext cx="3496988" cy="571385"/>
              </a:xfrm>
              <a:custGeom>
                <a:avLst/>
                <a:gdLst/>
                <a:ahLst/>
                <a:cxnLst/>
                <a:rect l="0" t="0" r="r" b="b"/>
                <a:pathLst>
                  <a:path w="3496989" h="571386">
                    <a:moveTo>
                      <a:pt x="0" y="0"/>
                    </a:moveTo>
                    <a:lnTo>
                      <a:pt x="3405567" y="0"/>
                    </a:lnTo>
                    <a:cubicBezTo>
                      <a:pt x="3456058" y="0"/>
                      <a:pt x="3496989" y="40931"/>
                      <a:pt x="3496989" y="91422"/>
                    </a:cubicBezTo>
                    <a:lnTo>
                      <a:pt x="3496989" y="479964"/>
                    </a:lnTo>
                    <a:cubicBezTo>
                      <a:pt x="3496989" y="530455"/>
                      <a:pt x="3456058" y="571386"/>
                      <a:pt x="3405567" y="571386"/>
                    </a:cubicBezTo>
                    <a:lnTo>
                      <a:pt x="161925" y="571386"/>
                    </a:lnTo>
                    <a:cubicBezTo>
                      <a:pt x="111434" y="571386"/>
                      <a:pt x="70503" y="530455"/>
                      <a:pt x="70503" y="479964"/>
                    </a:cubicBezTo>
                    <a:lnTo>
                      <a:pt x="70503" y="196197"/>
                    </a:lnTo>
                    <a:cubicBezTo>
                      <a:pt x="70503" y="145706"/>
                      <a:pt x="111434" y="0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rgbClr val="FFFFFF"/>
              </a:fontRef>
            </p:style>
            <p:txBody>
              <a:bodyPr lIns="254000" tIns="63500" rIns="254000" bIns="63500" rtlCol="0" anchor="ctr">
                <a:normAutofit fontScale="92500" lnSpcReduction="10000"/>
              </a:bodyPr>
              <a:lstStyle/>
              <a:p>
                <a:endParaRPr lang="en-IN" dirty="0"/>
              </a:p>
              <a:p>
                <a:r>
                  <a:rPr lang="en-IN" dirty="0"/>
                  <a:t>Evaluate opportunity distribution by product and revenue</a:t>
                </a:r>
              </a:p>
              <a:p>
                <a:pPr algn="ctr">
                  <a:lnSpc>
                    <a:spcPct val="115000"/>
                  </a:lnSpc>
                </a:pPr>
                <a:endParaRPr lang="en-US" sz="1100" dirty="0">
                  <a:solidFill>
                    <a:schemeClr val="bg1"/>
                  </a:solidFill>
                  <a:latin typeface="Lato"/>
                </a:endParaRPr>
              </a:p>
            </p:txBody>
          </p:sp>
          <p:sp>
            <p:nvSpPr>
              <p:cNvPr id="14" name="Oval 13">
                <a:extLst>
                  <a:ext uri="{6AE411AE-CF61-45D1-96E0-7B7BF0FCAE40}">
    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0437CFFA-9879-4B8D-8A02-64B060BCBDE8}"/>
                  </a:ext>
                </a:extLst>
              </p:cNvPr>
              <p:cNvSpPr>
                <a:spLocks noSelect="1" noRot="1" noChangeAspect="1" noMove="1" noResize="1"/>
              </p:cNvSpPr>
              <p:nvPr/>
            </p:nvSpPr>
            <p:spPr>
              <a:xfrm>
                <a:off x="2638425" y="1143000"/>
                <a:ext cx="381000" cy="381000"/>
              </a:xfrm>
              <a:prstGeom prst="ellipse">
                <a:avLst/>
              </a:prstGeom>
              <a:solidFill>
                <a:schemeClr val="accent2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rgbClr val="FFFFFF"/>
              </a:fontRef>
            </p:style>
            <p:txBody>
              <a:bodyPr lIns="0" tIns="0" rIns="0" bIns="0" rtlCol="0" anchor="ctr">
                <a:normAutofit/>
              </a:bodyPr>
              <a:lstStyle/>
              <a:p>
                <a:pPr algn="ctr"/>
                <a:r>
                  <a:rPr lang="en-US" sz="1333" dirty="0">
                    <a:solidFill>
                      <a:schemeClr val="bg1"/>
                    </a:solidFill>
                    <a:latin typeface="Calibri-demi_bold"/>
                  </a:rPr>
                  <a:t>02</a:t>
                </a:r>
              </a:p>
            </p:txBody>
          </p:sp>
        </p:grpSp>
        <p:grpSp>
          <p:nvGrpSpPr>
            <p:cNvPr id="15" name="Group 14">
              <a:extLst>
                <a:ext uri="{ABA2B238-00D3-45F9-971E-B848696B1BE3}">
  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A5CB32B1-E434-4AFF-9898-24BD8BDC784B}"/>
                </a:ext>
              </a:extLst>
            </p:cNvPr>
            <p:cNvGrpSpPr>
              <a:grpSpLocks noUngrp="1" noChangeAspect="1"/>
            </p:cNvGrpSpPr>
            <p:nvPr/>
          </p:nvGrpSpPr>
          <p:grpSpPr>
            <a:xfrm>
              <a:off x="2638425" y="1905000"/>
              <a:ext cx="3875741" cy="571385"/>
              <a:chOff x="2638425" y="1905000"/>
              <a:chExt cx="3875741" cy="571385"/>
            </a:xfrm>
          </p:grpSpPr>
          <p:sp>
            <p:nvSpPr>
              <p:cNvPr id="16" name="Rectangle: Top Corners Rounded 15">
                <a:extLst>
                  <a:ext uri="{2A875D4C-89FA-41C6-9D1B-41BB61E17F07}">
    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C347301E-D333-4BE2-A546-E34E3DD5AC20}"/>
                  </a:ext>
                </a:extLst>
              </p:cNvPr>
              <p:cNvSpPr>
                <a:spLocks noSelect="1" noRot="1" noChangeAspect="1" noMove="1" noResize="1"/>
              </p:cNvSpPr>
              <p:nvPr/>
            </p:nvSpPr>
            <p:spPr>
              <a:xfrm>
                <a:off x="2914650" y="1905000"/>
                <a:ext cx="204551" cy="204551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3">
                  <a:lumMod val="75000"/>
                </a:schemeClr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rgbClr val="FFFFFF"/>
              </a:fontRef>
            </p:style>
            <p:txBody>
              <a:bodyPr rtlCol="0" anchor="ctr">
                <a:noAutofit/>
              </a:bodyPr>
              <a:lstStyle/>
              <a:p>
                <a:pPr algn="ctr"/>
                <a:endParaRPr lang="en-US" sz="2400" dirty="0"/>
              </a:p>
            </p:txBody>
          </p:sp>
          <p:sp>
            <p:nvSpPr>
              <p:cNvPr id="17" name="Free-form: Shape 16">
                <a:extLst>
                  <a:ext uri="{939F9463-F2F5-4A84-B89A-2C920D9A8E3D}">
    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B7F9927A-CA25-4A71-856B-947535321216}"/>
                  </a:ext>
                </a:extLst>
              </p:cNvPr>
              <p:cNvSpPr>
                <a:spLocks noSelect="1" noRot="1" noChangeAspect="1" noMove="1" noResize="1"/>
              </p:cNvSpPr>
              <p:nvPr/>
            </p:nvSpPr>
            <p:spPr>
              <a:xfrm>
                <a:off x="3017178" y="1905000"/>
                <a:ext cx="3496988" cy="571385"/>
              </a:xfrm>
              <a:custGeom>
                <a:avLst/>
                <a:gdLst/>
                <a:ahLst/>
                <a:cxnLst/>
                <a:rect l="0" t="0" r="r" b="b"/>
                <a:pathLst>
                  <a:path w="3496989" h="571386">
                    <a:moveTo>
                      <a:pt x="0" y="0"/>
                    </a:moveTo>
                    <a:lnTo>
                      <a:pt x="3405567" y="0"/>
                    </a:lnTo>
                    <a:cubicBezTo>
                      <a:pt x="3456058" y="0"/>
                      <a:pt x="3496989" y="40931"/>
                      <a:pt x="3496989" y="91422"/>
                    </a:cubicBezTo>
                    <a:lnTo>
                      <a:pt x="3496989" y="479964"/>
                    </a:lnTo>
                    <a:cubicBezTo>
                      <a:pt x="3496989" y="530455"/>
                      <a:pt x="3456058" y="571386"/>
                      <a:pt x="3405567" y="571386"/>
                    </a:cubicBezTo>
                    <a:lnTo>
                      <a:pt x="161925" y="571386"/>
                    </a:lnTo>
                    <a:cubicBezTo>
                      <a:pt x="111434" y="571386"/>
                      <a:pt x="70503" y="530455"/>
                      <a:pt x="70503" y="479964"/>
                    </a:cubicBezTo>
                    <a:lnTo>
                      <a:pt x="70503" y="196197"/>
                    </a:lnTo>
                    <a:cubicBezTo>
                      <a:pt x="70503" y="145706"/>
                      <a:pt x="111434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rgbClr val="FFFFFF"/>
              </a:fontRef>
            </p:style>
            <p:txBody>
              <a:bodyPr lIns="254000" tIns="63500" rIns="254000" bIns="63500" rtlCol="0" anchor="ctr">
                <a:normAutofit/>
              </a:bodyPr>
              <a:lstStyle/>
              <a:p>
                <a:pPr>
                  <a:lnSpc>
                    <a:spcPct val="115000"/>
                  </a:lnSpc>
                </a:pPr>
                <a:r>
                  <a:rPr lang="en-IN" sz="1600" dirty="0"/>
                  <a:t>Track performance, meetings and activities of account executives</a:t>
                </a:r>
              </a:p>
            </p:txBody>
          </p:sp>
          <p:sp>
            <p:nvSpPr>
              <p:cNvPr id="18" name="Oval 17">
                <a:extLst>
                  <a:ext uri="{9CB3E539-8A33-4822-8F26-08137F3DF56B}">
    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A0F588AD-3479-4841-8AC3-34A31AF172CF}"/>
                  </a:ext>
                </a:extLst>
              </p:cNvPr>
              <p:cNvSpPr>
                <a:spLocks noSelect="1" noRot="1" noChangeAspect="1" noMove="1" noResize="1"/>
              </p:cNvSpPr>
              <p:nvPr/>
            </p:nvSpPr>
            <p:spPr>
              <a:xfrm>
                <a:off x="2638425" y="1905000"/>
                <a:ext cx="381000" cy="381000"/>
              </a:xfrm>
              <a:prstGeom prst="ellipse">
                <a:avLst/>
              </a:prstGeom>
              <a:solidFill>
                <a:schemeClr val="accent3"/>
              </a:solidFill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rgbClr val="FFFFFF"/>
              </a:fontRef>
            </p:style>
            <p:txBody>
              <a:bodyPr lIns="0" tIns="0" rIns="0" bIns="0" rtlCol="0" anchor="ctr">
                <a:normAutofit/>
              </a:bodyPr>
              <a:lstStyle/>
              <a:p>
                <a:pPr algn="ctr"/>
                <a:r>
                  <a:rPr lang="en-US" sz="1333" dirty="0">
                    <a:solidFill>
                      <a:schemeClr val="bg1"/>
                    </a:solidFill>
                    <a:latin typeface="Calibri-demi_bold"/>
                  </a:rPr>
                  <a:t>03</a:t>
                </a:r>
              </a:p>
            </p:txBody>
          </p:sp>
        </p:grpSp>
      </p:grpSp>
      <p:sp>
        <p:nvSpPr>
          <p:cNvPr id="19" name="Text Box 7">
            <a:extLst>
              <a:ext uri="{B83381EE-6CD3-459B-A50B-B3B78384C006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7AE14D5B-B6AE-4203-8FE1-AD1091BA2C8A}"/>
              </a:ext>
            </a:extLst>
          </p:cNvPr>
          <p:cNvSpPr txBox="1"/>
          <p:nvPr/>
        </p:nvSpPr>
        <p:spPr>
          <a:xfrm>
            <a:off x="1954635" y="2016537"/>
            <a:ext cx="2540000" cy="415563"/>
          </a:xfrm>
          <a:prstGeom prst="rect">
            <a:avLst/>
          </a:prstGeom>
        </p:spPr>
        <p:txBody>
          <a:bodyPr lIns="127000" tIns="63500" rIns="127000" bIns="63500" rtlCol="0" anchor="t">
            <a:spAutoFit/>
          </a:bodyPr>
          <a:lstStyle/>
          <a:p>
            <a:pPr>
              <a:defRPr lang="en-US" sz="1400" dirty="0"/>
            </a:pPr>
            <a:endParaRPr lang="en-US" sz="1867" dirty="0"/>
          </a:p>
        </p:txBody>
      </p:sp>
      <p:pic>
        <p:nvPicPr>
          <p:cNvPr id="24" name="Picture Placeholder 23">
            <a:extLst>
              <a:ext uri="{FF2B5EF4-FFF2-40B4-BE49-F238E27FC236}">
                <a16:creationId xmlns:a16="http://schemas.microsoft.com/office/drawing/2014/main" id="{6F31662D-DDD3-32C6-F451-2D68BE3E8AE6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27500" b="27500"/>
          <a:stretch>
            <a:fillRect/>
          </a:stretch>
        </p:blipFill>
        <p:spPr/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AA617E72-3EA5-0624-22F2-AA6DF8E1AEB4}"/>
              </a:ext>
            </a:extLst>
          </p:cNvPr>
          <p:cNvSpPr txBox="1"/>
          <p:nvPr/>
        </p:nvSpPr>
        <p:spPr>
          <a:xfrm>
            <a:off x="1842168" y="2145356"/>
            <a:ext cx="530493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>
                <a:solidFill>
                  <a:schemeClr val="bg1"/>
                </a:solidFill>
              </a:rPr>
              <a:t>Analyse performance against set sales targets</a:t>
            </a:r>
          </a:p>
          <a:p>
            <a:r>
              <a:rPr lang="en-IN" sz="1600" dirty="0">
                <a:solidFill>
                  <a:schemeClr val="bg1"/>
                </a:solidFill>
              </a:rPr>
              <a:t>Monitor invoice generation and budget utilization</a:t>
            </a:r>
          </a:p>
        </p:txBody>
      </p:sp>
    </p:spTree>
    <p:extLst>
      <p:ext uri="{7D05A5ED-19BE-4F89-BC92-08A3B901FB40}">
        <p14:creationId xmlns:p14="http://schemas.microsoft.com/office/powerpoint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val="17418724027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3144A9-7247-0B88-FFCC-27B41FDB5C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600FB-49AA-48BE-DE59-4568A5B948A3}"/>
              </a:ext>
              <a:ext uri="{279A7062-AF87-4E54-9841-6AC8B8900D36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53CC9BC0-FB44-4798-9CC3-ED8D5F37EE25}"/>
              </a:ext>
            </a:extLst>
          </p:cNvPr>
          <p:cNvSpPr>
            <a:spLocks noGrp="1"/>
          </p:cNvSpPr>
          <p:nvPr>
            <p:ph type="title" idx="10"/>
          </p:nvPr>
        </p:nvSpPr>
        <p:spPr>
          <a:xfrm>
            <a:off x="508001" y="376023"/>
            <a:ext cx="11178108" cy="1016000"/>
          </a:xfrm>
        </p:spPr>
        <p:txBody>
          <a:bodyPr rtlCol="0"/>
          <a:lstStyle/>
          <a:p>
            <a:r>
              <a:rPr lang="en-IN" dirty="0">
                <a:solidFill>
                  <a:srgbClr val="FFC000"/>
                </a:solidFill>
              </a:rPr>
              <a:t>Actionable Insights</a:t>
            </a:r>
            <a:endParaRPr lang="en-US" dirty="0">
              <a:solidFill>
                <a:srgbClr val="FFC000"/>
              </a:solidFill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3FC69FA-F8FC-C6C4-1085-E2B6458EE8AA}"/>
              </a:ext>
            </a:extLst>
          </p:cNvPr>
          <p:cNvGraphicFramePr>
            <a:graphicFrameLocks noGrp="1"/>
          </p:cNvGraphicFramePr>
          <p:nvPr>
            <p:ph idx="11"/>
            <p:extLst>
              <p:ext uri="{D42A27DB-BD31-4B8C-83A1-F6EECF244321}">
                <p14:modId xmlns:p14="http://schemas.microsoft.com/office/powerpoint/2010/main" val="3525399274"/>
              </p:ext>
            </p:extLst>
          </p:nvPr>
        </p:nvGraphicFramePr>
        <p:xfrm>
          <a:off x="856789" y="1524001"/>
          <a:ext cx="10332827" cy="44134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793D3671-F921-F85A-DB37-04AD0BA8C58E}"/>
              </a:ext>
              <a:ext uri="{2F1013B3-AB58-4385-8332-C6327332F57D}">
                <a16:creationId xmlns:a16="http://schemas.microsoft.com/office/drawing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id="{D5D2DB57-C33F-4120-81F5-94714F088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fld id="{419C3A64-485A-4179-A699-5678AFF1C968}" type="slidenum">
              <a:rPr/>
              <a:t>6</a:t>
            </a:fld>
            <a:endParaRPr lang="en-US" dirty="0"/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C1FE2F83-FCD7-AD32-0538-9B057753B936}"/>
              </a:ext>
            </a:extLst>
          </p:cNvPr>
          <p:cNvPicPr>
            <a:picLocks noGrp="1" noChangeAspect="1"/>
          </p:cNvPicPr>
          <p:nvPr>
            <p:ph type="pic" idx="13"/>
          </p:nvPr>
        </p:nvPicPr>
        <p:blipFill>
          <a:blip r:embed="rId7"/>
          <a:srcRect t="31908" b="31908"/>
          <a:stretch/>
        </p:blipFill>
        <p:spPr/>
      </p:pic>
    </p:spTree>
    <p:extLst>
      <p:ext uri="{BB962C8B-B14F-4D97-AF65-F5344CB8AC3E}">
        <p14:creationId xmlns:p14="http://schemas.microsoft.com/office/powerpoint/2010/main" val="1473977765"/>
      </p:ext>
      <p:ext uri="{A35EF090-8962-4FB7-A823-CA770810DDCE}">
        <p14:creationId xmlns:p14="http://schemas.microsoft.com/office/powerpoint/2010/main" xmlns:vt="http://schemas.openxmlformats.org/officeDocument/2006/docPropsVTypes" xmlns:ns1="http://schemas.openxmlformats.org/officeDocument/2006/extended-properties" xmlns:cs="http://schemas.microsoft.com/office/drawing/2012/chartStyle" xmlns:c="http://schemas.openxmlformats.org/drawingml/2006/chart" xmlns="" val="1741872402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CCE8326-9DE7-F82F-3AC1-CB4BADD6B4E7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-429342" y="-101600"/>
            <a:ext cx="7962256" cy="850317"/>
          </a:xfrm>
        </p:spPr>
        <p:txBody>
          <a:bodyPr/>
          <a:lstStyle/>
          <a:p>
            <a:pPr algn="ctr"/>
            <a:r>
              <a:rPr lang="en-US" sz="2800" dirty="0"/>
              <a:t>Excel Dashboard-Weekly Branch Dashboard</a:t>
            </a:r>
            <a:endParaRPr lang="en-IN" sz="2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C7DBA8C-C7D2-FA0F-E517-8714CADB4E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655" y="1095829"/>
            <a:ext cx="11135174" cy="5544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976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30C8B-3C45-CC36-1564-1905AF51BF60}"/>
              </a:ext>
            </a:extLst>
          </p:cNvPr>
          <p:cNvSpPr>
            <a:spLocks noGrp="1"/>
          </p:cNvSpPr>
          <p:nvPr>
            <p:ph type="title" idx="10"/>
          </p:nvPr>
        </p:nvSpPr>
        <p:spPr>
          <a:xfrm>
            <a:off x="261258" y="-217714"/>
            <a:ext cx="5834742" cy="1016000"/>
          </a:xfrm>
        </p:spPr>
        <p:txBody>
          <a:bodyPr/>
          <a:lstStyle/>
          <a:p>
            <a:r>
              <a:rPr lang="en-US" sz="2800" dirty="0">
                <a:solidFill>
                  <a:srgbClr val="FFC000"/>
                </a:solidFill>
              </a:rPr>
              <a:t>Excel Dashboard- Policy Data</a:t>
            </a:r>
            <a:endParaRPr lang="en-IN" sz="2800" dirty="0">
              <a:solidFill>
                <a:srgbClr val="FFC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38EE4C0-71DE-2A56-9D90-0A707C8778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324" y="1052180"/>
            <a:ext cx="11016533" cy="5537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6740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670C7-35C3-CBEA-6A1A-D11E80EA6A3C}"/>
              </a:ext>
            </a:extLst>
          </p:cNvPr>
          <p:cNvSpPr>
            <a:spLocks noGrp="1"/>
          </p:cNvSpPr>
          <p:nvPr>
            <p:ph type="title" idx="10"/>
          </p:nvPr>
        </p:nvSpPr>
        <p:spPr>
          <a:xfrm>
            <a:off x="275772" y="-232229"/>
            <a:ext cx="5341256" cy="1016000"/>
          </a:xfrm>
        </p:spPr>
        <p:txBody>
          <a:bodyPr/>
          <a:lstStyle/>
          <a:p>
            <a:r>
              <a:rPr lang="en-US" sz="3200" dirty="0">
                <a:solidFill>
                  <a:srgbClr val="FFC000"/>
                </a:solidFill>
              </a:rPr>
              <a:t>Power BI </a:t>
            </a:r>
            <a:r>
              <a:rPr lang="en-US" sz="3200" dirty="0" err="1">
                <a:solidFill>
                  <a:srgbClr val="FFC000"/>
                </a:solidFill>
              </a:rPr>
              <a:t>DashBoard</a:t>
            </a:r>
            <a:endParaRPr lang="en-IN" sz="3200" dirty="0">
              <a:solidFill>
                <a:srgbClr val="FFC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13DAEC-EBF5-4678-6750-FBAA4187F7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914" y="1009312"/>
            <a:ext cx="11422743" cy="558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21879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WEIGHT:10:0:0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WEIGHT:4:0:0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WEIGHT:5:0:0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WEIGHT:9:0:0" val="1"/>
  <p:tag name="FONTWEIGHT:5:0:0" val="1"/>
  <p:tag name="FONTWEIGHT:7:0:0" val="1"/>
  <p:tag name="FONTWEIGHT:11:0:0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ONTWEIGHT:10:0:0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</TotalTime>
  <Words>426</Words>
  <Application>Microsoft Office PowerPoint</Application>
  <PresentationFormat>Widescreen</PresentationFormat>
  <Paragraphs>77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Aptos</vt:lpstr>
      <vt:lpstr>Aptos Display</vt:lpstr>
      <vt:lpstr>Arial</vt:lpstr>
      <vt:lpstr>Calibri-demi_bold</vt:lpstr>
      <vt:lpstr>Calibri-extra_light</vt:lpstr>
      <vt:lpstr>Lato</vt:lpstr>
      <vt:lpstr>Oranienbaum</vt:lpstr>
      <vt:lpstr>Oswald</vt:lpstr>
      <vt:lpstr>Roboto Medium</vt:lpstr>
      <vt:lpstr>Office Theme</vt:lpstr>
      <vt:lpstr>Insurance Analysis</vt:lpstr>
      <vt:lpstr>GROUP 5</vt:lpstr>
      <vt:lpstr>Project Overview</vt:lpstr>
      <vt:lpstr>Project Overview</vt:lpstr>
      <vt:lpstr>Agenda</vt:lpstr>
      <vt:lpstr>Actionable Insights</vt:lpstr>
      <vt:lpstr>Excel Dashboard-Weekly Branch Dashboard</vt:lpstr>
      <vt:lpstr>Excel Dashboard- Policy Data</vt:lpstr>
      <vt:lpstr>Power BI DashBoard</vt:lpstr>
      <vt:lpstr>SQL QUERIES</vt:lpstr>
      <vt:lpstr>Tableau Dashboard</vt:lpstr>
      <vt:lpstr>Target Demographic</vt:lpstr>
      <vt:lpstr>Challenges Faced during Project</vt:lpstr>
      <vt:lpstr>     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yogita patil</dc:creator>
  <cp:lastModifiedBy>Admin</cp:lastModifiedBy>
  <cp:revision>7</cp:revision>
  <dcterms:created xsi:type="dcterms:W3CDTF">2025-03-14T14:08:54Z</dcterms:created>
  <dcterms:modified xsi:type="dcterms:W3CDTF">2025-04-24T07:51:24Z</dcterms:modified>
</cp:coreProperties>
</file>

<file path=docProps/thumbnail.jpeg>
</file>